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82" r:id="rId5"/>
    <p:sldId id="256" r:id="rId6"/>
    <p:sldId id="257" r:id="rId7"/>
    <p:sldId id="259" r:id="rId8"/>
    <p:sldId id="261" r:id="rId9"/>
    <p:sldId id="263" r:id="rId10"/>
    <p:sldId id="266" r:id="rId11"/>
    <p:sldId id="267" r:id="rId12"/>
    <p:sldId id="281" r:id="rId13"/>
    <p:sldId id="278" r:id="rId14"/>
    <p:sldId id="280" r:id="rId15"/>
    <p:sldId id="279" r:id="rId16"/>
    <p:sldId id="268" r:id="rId17"/>
    <p:sldId id="275" r:id="rId18"/>
    <p:sldId id="272" r:id="rId19"/>
    <p:sldId id="273" r:id="rId20"/>
    <p:sldId id="276" r:id="rId21"/>
    <p:sldId id="277" r:id="rId22"/>
    <p:sldId id="283" r:id="rId23"/>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786B53-C4FF-4922-80FF-E41F57039A62}" v="208" dt="2022-03-29T13:23:13.7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0" d="100"/>
          <a:sy n="100" d="100"/>
        </p:scale>
        <p:origin x="108" y="3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ara Rodriguez HETEL international" userId="S::international_hetelfp.onmicrosoft.com#ext#@ogt013.onmicrosoft.com::1e53f43d-d0ea-4e6c-a440-f70ea040d7ee" providerId="AD" clId="Web-{56786B53-C4FF-4922-80FF-E41F57039A62}"/>
    <pc:docChg chg="addSld delSld modSld">
      <pc:chgData name="Tamara Rodriguez HETEL international" userId="S::international_hetelfp.onmicrosoft.com#ext#@ogt013.onmicrosoft.com::1e53f43d-d0ea-4e6c-a440-f70ea040d7ee" providerId="AD" clId="Web-{56786B53-C4FF-4922-80FF-E41F57039A62}" dt="2022-03-29T13:23:13.751" v="190"/>
      <pc:docMkLst>
        <pc:docMk/>
      </pc:docMkLst>
      <pc:sldChg chg="addSp delSp modSp">
        <pc:chgData name="Tamara Rodriguez HETEL international" userId="S::international_hetelfp.onmicrosoft.com#ext#@ogt013.onmicrosoft.com::1e53f43d-d0ea-4e6c-a440-f70ea040d7ee" providerId="AD" clId="Web-{56786B53-C4FF-4922-80FF-E41F57039A62}" dt="2022-03-29T13:12:16.487" v="35" actId="1076"/>
        <pc:sldMkLst>
          <pc:docMk/>
          <pc:sldMk cId="3719011855" sldId="256"/>
        </pc:sldMkLst>
        <pc:picChg chg="add mod">
          <ac:chgData name="Tamara Rodriguez HETEL international" userId="S::international_hetelfp.onmicrosoft.com#ext#@ogt013.onmicrosoft.com::1e53f43d-d0ea-4e6c-a440-f70ea040d7ee" providerId="AD" clId="Web-{56786B53-C4FF-4922-80FF-E41F57039A62}" dt="2022-03-29T13:12:16.487" v="35" actId="1076"/>
          <ac:picMkLst>
            <pc:docMk/>
            <pc:sldMk cId="3719011855" sldId="256"/>
            <ac:picMk id="2" creationId="{9BE9ADB7-F49A-A46F-E1BB-CF15C0903A60}"/>
          </ac:picMkLst>
        </pc:picChg>
        <pc:picChg chg="del">
          <ac:chgData name="Tamara Rodriguez HETEL international" userId="S::international_hetelfp.onmicrosoft.com#ext#@ogt013.onmicrosoft.com::1e53f43d-d0ea-4e6c-a440-f70ea040d7ee" providerId="AD" clId="Web-{56786B53-C4FF-4922-80FF-E41F57039A62}" dt="2022-03-29T13:12:05.955" v="32"/>
          <ac:picMkLst>
            <pc:docMk/>
            <pc:sldMk cId="3719011855" sldId="256"/>
            <ac:picMk id="12" creationId="{388FE058-36EF-47EA-BA22-1094B3181290}"/>
          </ac:picMkLst>
        </pc:picChg>
      </pc:sldChg>
      <pc:sldChg chg="addSp delSp modSp">
        <pc:chgData name="Tamara Rodriguez HETEL international" userId="S::international_hetelfp.onmicrosoft.com#ext#@ogt013.onmicrosoft.com::1e53f43d-d0ea-4e6c-a440-f70ea040d7ee" providerId="AD" clId="Web-{56786B53-C4FF-4922-80FF-E41F57039A62}" dt="2022-03-29T13:12:49.722" v="40" actId="1076"/>
        <pc:sldMkLst>
          <pc:docMk/>
          <pc:sldMk cId="733560684" sldId="257"/>
        </pc:sldMkLst>
        <pc:spChg chg="mod">
          <ac:chgData name="Tamara Rodriguez HETEL international" userId="S::international_hetelfp.onmicrosoft.com#ext#@ogt013.onmicrosoft.com::1e53f43d-d0ea-4e6c-a440-f70ea040d7ee" providerId="AD" clId="Web-{56786B53-C4FF-4922-80FF-E41F57039A62}" dt="2022-03-29T13:12:49.722" v="40" actId="1076"/>
          <ac:spMkLst>
            <pc:docMk/>
            <pc:sldMk cId="733560684" sldId="257"/>
            <ac:spMk id="4" creationId="{0F7A582E-E666-489B-991C-6B596A971C56}"/>
          </ac:spMkLst>
        </pc:spChg>
        <pc:picChg chg="add">
          <ac:chgData name="Tamara Rodriguez HETEL international" userId="S::international_hetelfp.onmicrosoft.com#ext#@ogt013.onmicrosoft.com::1e53f43d-d0ea-4e6c-a440-f70ea040d7ee" providerId="AD" clId="Web-{56786B53-C4FF-4922-80FF-E41F57039A62}" dt="2022-03-29T13:12:42.472" v="38"/>
          <ac:picMkLst>
            <pc:docMk/>
            <pc:sldMk cId="733560684" sldId="257"/>
            <ac:picMk id="2" creationId="{EC608F6E-EA48-F688-528F-86D392237BE5}"/>
          </ac:picMkLst>
        </pc:picChg>
        <pc:picChg chg="del">
          <ac:chgData name="Tamara Rodriguez HETEL international" userId="S::international_hetelfp.onmicrosoft.com#ext#@ogt013.onmicrosoft.com::1e53f43d-d0ea-4e6c-a440-f70ea040d7ee" providerId="AD" clId="Web-{56786B53-C4FF-4922-80FF-E41F57039A62}" dt="2022-03-29T13:12:46.237" v="39"/>
          <ac:picMkLst>
            <pc:docMk/>
            <pc:sldMk cId="733560684" sldId="257"/>
            <ac:picMk id="12" creationId="{388FE058-36EF-47EA-BA22-1094B3181290}"/>
          </ac:picMkLst>
        </pc:picChg>
      </pc:sldChg>
      <pc:sldChg chg="addSp delSp modSp">
        <pc:chgData name="Tamara Rodriguez HETEL international" userId="S::international_hetelfp.onmicrosoft.com#ext#@ogt013.onmicrosoft.com::1e53f43d-d0ea-4e6c-a440-f70ea040d7ee" providerId="AD" clId="Web-{56786B53-C4FF-4922-80FF-E41F57039A62}" dt="2022-03-29T13:13:11.504" v="45"/>
        <pc:sldMkLst>
          <pc:docMk/>
          <pc:sldMk cId="1740592672" sldId="259"/>
        </pc:sldMkLst>
        <pc:spChg chg="del mod">
          <ac:chgData name="Tamara Rodriguez HETEL international" userId="S::international_hetelfp.onmicrosoft.com#ext#@ogt013.onmicrosoft.com::1e53f43d-d0ea-4e6c-a440-f70ea040d7ee" providerId="AD" clId="Web-{56786B53-C4FF-4922-80FF-E41F57039A62}" dt="2022-03-29T13:13:11.504" v="45"/>
          <ac:spMkLst>
            <pc:docMk/>
            <pc:sldMk cId="1740592672" sldId="259"/>
            <ac:spMk id="7" creationId="{F53AABDD-B94F-4545-B497-509F8EE334BA}"/>
          </ac:spMkLst>
        </pc:spChg>
        <pc:picChg chg="add">
          <ac:chgData name="Tamara Rodriguez HETEL international" userId="S::international_hetelfp.onmicrosoft.com#ext#@ogt013.onmicrosoft.com::1e53f43d-d0ea-4e6c-a440-f70ea040d7ee" providerId="AD" clId="Web-{56786B53-C4FF-4922-80FF-E41F57039A62}" dt="2022-03-29T13:12:59.050" v="43"/>
          <ac:picMkLst>
            <pc:docMk/>
            <pc:sldMk cId="1740592672" sldId="259"/>
            <ac:picMk id="2" creationId="{1E2BBC68-765A-2A31-8B81-2F74D1DA4807}"/>
          </ac:picMkLst>
        </pc:picChg>
        <pc:picChg chg="del">
          <ac:chgData name="Tamara Rodriguez HETEL international" userId="S::international_hetelfp.onmicrosoft.com#ext#@ogt013.onmicrosoft.com::1e53f43d-d0ea-4e6c-a440-f70ea040d7ee" providerId="AD" clId="Web-{56786B53-C4FF-4922-80FF-E41F57039A62}" dt="2022-03-29T13:12:57.659" v="42"/>
          <ac:picMkLst>
            <pc:docMk/>
            <pc:sldMk cId="1740592672" sldId="259"/>
            <ac:picMk id="12" creationId="{388FE058-36EF-47EA-BA22-1094B3181290}"/>
          </ac:picMkLst>
        </pc:picChg>
      </pc:sldChg>
      <pc:sldChg chg="addSp delSp">
        <pc:chgData name="Tamara Rodriguez HETEL international" userId="S::international_hetelfp.onmicrosoft.com#ext#@ogt013.onmicrosoft.com::1e53f43d-d0ea-4e6c-a440-f70ea040d7ee" providerId="AD" clId="Web-{56786B53-C4FF-4922-80FF-E41F57039A62}" dt="2022-03-29T13:13:17.707" v="47"/>
        <pc:sldMkLst>
          <pc:docMk/>
          <pc:sldMk cId="3267815230" sldId="261"/>
        </pc:sldMkLst>
        <pc:picChg chg="add">
          <ac:chgData name="Tamara Rodriguez HETEL international" userId="S::international_hetelfp.onmicrosoft.com#ext#@ogt013.onmicrosoft.com::1e53f43d-d0ea-4e6c-a440-f70ea040d7ee" providerId="AD" clId="Web-{56786B53-C4FF-4922-80FF-E41F57039A62}" dt="2022-03-29T13:13:17.707" v="47"/>
          <ac:picMkLst>
            <pc:docMk/>
            <pc:sldMk cId="3267815230" sldId="261"/>
            <ac:picMk id="2" creationId="{F9D61B38-9716-8934-8BA0-6F99519B1F77}"/>
          </ac:picMkLst>
        </pc:picChg>
        <pc:picChg chg="del">
          <ac:chgData name="Tamara Rodriguez HETEL international" userId="S::international_hetelfp.onmicrosoft.com#ext#@ogt013.onmicrosoft.com::1e53f43d-d0ea-4e6c-a440-f70ea040d7ee" providerId="AD" clId="Web-{56786B53-C4FF-4922-80FF-E41F57039A62}" dt="2022-03-29T13:13:16.910" v="46"/>
          <ac:picMkLst>
            <pc:docMk/>
            <pc:sldMk cId="3267815230" sldId="261"/>
            <ac:picMk id="12" creationId="{388FE058-36EF-47EA-BA22-1094B3181290}"/>
          </ac:picMkLst>
        </pc:picChg>
      </pc:sldChg>
      <pc:sldChg chg="addSp delSp">
        <pc:chgData name="Tamara Rodriguez HETEL international" userId="S::international_hetelfp.onmicrosoft.com#ext#@ogt013.onmicrosoft.com::1e53f43d-d0ea-4e6c-a440-f70ea040d7ee" providerId="AD" clId="Web-{56786B53-C4FF-4922-80FF-E41F57039A62}" dt="2022-03-29T13:13:21.660" v="49"/>
        <pc:sldMkLst>
          <pc:docMk/>
          <pc:sldMk cId="3335539742" sldId="263"/>
        </pc:sldMkLst>
        <pc:picChg chg="add">
          <ac:chgData name="Tamara Rodriguez HETEL international" userId="S::international_hetelfp.onmicrosoft.com#ext#@ogt013.onmicrosoft.com::1e53f43d-d0ea-4e6c-a440-f70ea040d7ee" providerId="AD" clId="Web-{56786B53-C4FF-4922-80FF-E41F57039A62}" dt="2022-03-29T13:13:21.660" v="49"/>
          <ac:picMkLst>
            <pc:docMk/>
            <pc:sldMk cId="3335539742" sldId="263"/>
            <ac:picMk id="2" creationId="{8D5AD452-1E16-2759-10D9-42F23A972721}"/>
          </ac:picMkLst>
        </pc:picChg>
        <pc:picChg chg="del">
          <ac:chgData name="Tamara Rodriguez HETEL international" userId="S::international_hetelfp.onmicrosoft.com#ext#@ogt013.onmicrosoft.com::1e53f43d-d0ea-4e6c-a440-f70ea040d7ee" providerId="AD" clId="Web-{56786B53-C4FF-4922-80FF-E41F57039A62}" dt="2022-03-29T13:13:20.722" v="48"/>
          <ac:picMkLst>
            <pc:docMk/>
            <pc:sldMk cId="3335539742" sldId="263"/>
            <ac:picMk id="12" creationId="{388FE058-36EF-47EA-BA22-1094B3181290}"/>
          </ac:picMkLst>
        </pc:picChg>
      </pc:sldChg>
      <pc:sldChg chg="addSp delSp modSp add del">
        <pc:chgData name="Tamara Rodriguez HETEL international" userId="S::international_hetelfp.onmicrosoft.com#ext#@ogt013.onmicrosoft.com::1e53f43d-d0ea-4e6c-a440-f70ea040d7ee" providerId="AD" clId="Web-{56786B53-C4FF-4922-80FF-E41F57039A62}" dt="2022-03-29T13:18:45.948" v="103" actId="1076"/>
        <pc:sldMkLst>
          <pc:docMk/>
          <pc:sldMk cId="3335159102" sldId="266"/>
        </pc:sldMkLst>
        <pc:spChg chg="del mod">
          <ac:chgData name="Tamara Rodriguez HETEL international" userId="S::international_hetelfp.onmicrosoft.com#ext#@ogt013.onmicrosoft.com::1e53f43d-d0ea-4e6c-a440-f70ea040d7ee" providerId="AD" clId="Web-{56786B53-C4FF-4922-80FF-E41F57039A62}" dt="2022-03-29T13:16:50.289" v="71"/>
          <ac:spMkLst>
            <pc:docMk/>
            <pc:sldMk cId="3335159102" sldId="266"/>
            <ac:spMk id="4" creationId="{0F7A582E-E666-489B-991C-6B596A971C56}"/>
          </ac:spMkLst>
        </pc:spChg>
        <pc:spChg chg="add del mod">
          <ac:chgData name="Tamara Rodriguez HETEL international" userId="S::international_hetelfp.onmicrosoft.com#ext#@ogt013.onmicrosoft.com::1e53f43d-d0ea-4e6c-a440-f70ea040d7ee" providerId="AD" clId="Web-{56786B53-C4FF-4922-80FF-E41F57039A62}" dt="2022-03-29T13:16:56.977" v="73"/>
          <ac:spMkLst>
            <pc:docMk/>
            <pc:sldMk cId="3335159102" sldId="266"/>
            <ac:spMk id="5" creationId="{F3BB4375-853C-0B46-AF48-A8FCBCB0206C}"/>
          </ac:spMkLst>
        </pc:spChg>
        <pc:spChg chg="add del mod">
          <ac:chgData name="Tamara Rodriguez HETEL international" userId="S::international_hetelfp.onmicrosoft.com#ext#@ogt013.onmicrosoft.com::1e53f43d-d0ea-4e6c-a440-f70ea040d7ee" providerId="AD" clId="Web-{56786B53-C4FF-4922-80FF-E41F57039A62}" dt="2022-03-29T13:18:20.010" v="84"/>
          <ac:spMkLst>
            <pc:docMk/>
            <pc:sldMk cId="3335159102" sldId="266"/>
            <ac:spMk id="6" creationId="{E7F37807-AA1D-6DBB-A2A1-E441481FED49}"/>
          </ac:spMkLst>
        </pc:spChg>
        <pc:spChg chg="add mod">
          <ac:chgData name="Tamara Rodriguez HETEL international" userId="S::international_hetelfp.onmicrosoft.com#ext#@ogt013.onmicrosoft.com::1e53f43d-d0ea-4e6c-a440-f70ea040d7ee" providerId="AD" clId="Web-{56786B53-C4FF-4922-80FF-E41F57039A62}" dt="2022-03-29T13:18:45.948" v="103" actId="1076"/>
          <ac:spMkLst>
            <pc:docMk/>
            <pc:sldMk cId="3335159102" sldId="266"/>
            <ac:spMk id="8" creationId="{B1E420B3-6303-BF26-72E2-352221F1EE71}"/>
          </ac:spMkLst>
        </pc:spChg>
        <pc:picChg chg="add mod">
          <ac:chgData name="Tamara Rodriguez HETEL international" userId="S::international_hetelfp.onmicrosoft.com#ext#@ogt013.onmicrosoft.com::1e53f43d-d0ea-4e6c-a440-f70ea040d7ee" providerId="AD" clId="Web-{56786B53-C4FF-4922-80FF-E41F57039A62}" dt="2022-03-29T13:14:19.271" v="52" actId="1076"/>
          <ac:picMkLst>
            <pc:docMk/>
            <pc:sldMk cId="3335159102" sldId="266"/>
            <ac:picMk id="2" creationId="{BD922FE7-DEF5-FE84-C21A-0E70C78B4A5B}"/>
          </ac:picMkLst>
        </pc:picChg>
        <pc:picChg chg="mod">
          <ac:chgData name="Tamara Rodriguez HETEL international" userId="S::international_hetelfp.onmicrosoft.com#ext#@ogt013.onmicrosoft.com::1e53f43d-d0ea-4e6c-a440-f70ea040d7ee" providerId="AD" clId="Web-{56786B53-C4FF-4922-80FF-E41F57039A62}" dt="2022-03-29T13:17:20.462" v="81" actId="1076"/>
          <ac:picMkLst>
            <pc:docMk/>
            <pc:sldMk cId="3335159102" sldId="266"/>
            <ac:picMk id="9" creationId="{5029E652-34B1-4591-91D1-AD3FEEE6C941}"/>
          </ac:picMkLst>
        </pc:picChg>
        <pc:picChg chg="mod">
          <ac:chgData name="Tamara Rodriguez HETEL international" userId="S::international_hetelfp.onmicrosoft.com#ext#@ogt013.onmicrosoft.com::1e53f43d-d0ea-4e6c-a440-f70ea040d7ee" providerId="AD" clId="Web-{56786B53-C4FF-4922-80FF-E41F57039A62}" dt="2022-03-29T13:17:16.993" v="79" actId="1076"/>
          <ac:picMkLst>
            <pc:docMk/>
            <pc:sldMk cId="3335159102" sldId="266"/>
            <ac:picMk id="11" creationId="{868466E0-1962-42EC-8379-35E071411AF1}"/>
          </ac:picMkLst>
        </pc:picChg>
        <pc:picChg chg="del">
          <ac:chgData name="Tamara Rodriguez HETEL international" userId="S::international_hetelfp.onmicrosoft.com#ext#@ogt013.onmicrosoft.com::1e53f43d-d0ea-4e6c-a440-f70ea040d7ee" providerId="AD" clId="Web-{56786B53-C4FF-4922-80FF-E41F57039A62}" dt="2022-03-29T13:14:15.208" v="50"/>
          <ac:picMkLst>
            <pc:docMk/>
            <pc:sldMk cId="3335159102" sldId="266"/>
            <ac:picMk id="12" creationId="{388FE058-36EF-47EA-BA22-1094B3181290}"/>
          </ac:picMkLst>
        </pc:picChg>
      </pc:sldChg>
      <pc:sldChg chg="addSp delSp modSp">
        <pc:chgData name="Tamara Rodriguez HETEL international" userId="S::international_hetelfp.onmicrosoft.com#ext#@ogt013.onmicrosoft.com::1e53f43d-d0ea-4e6c-a440-f70ea040d7ee" providerId="AD" clId="Web-{56786B53-C4FF-4922-80FF-E41F57039A62}" dt="2022-03-29T13:19:37.028" v="139"/>
        <pc:sldMkLst>
          <pc:docMk/>
          <pc:sldMk cId="3448405490" sldId="267"/>
        </pc:sldMkLst>
        <pc:spChg chg="mod">
          <ac:chgData name="Tamara Rodriguez HETEL international" userId="S::international_hetelfp.onmicrosoft.com#ext#@ogt013.onmicrosoft.com::1e53f43d-d0ea-4e6c-a440-f70ea040d7ee" providerId="AD" clId="Web-{56786B53-C4FF-4922-80FF-E41F57039A62}" dt="2022-03-29T13:19:37.028" v="139"/>
          <ac:spMkLst>
            <pc:docMk/>
            <pc:sldMk cId="3448405490" sldId="267"/>
            <ac:spMk id="4" creationId="{0F7A582E-E666-489B-991C-6B596A971C56}"/>
          </ac:spMkLst>
        </pc:spChg>
        <pc:picChg chg="add mod">
          <ac:chgData name="Tamara Rodriguez HETEL international" userId="S::international_hetelfp.onmicrosoft.com#ext#@ogt013.onmicrosoft.com::1e53f43d-d0ea-4e6c-a440-f70ea040d7ee" providerId="AD" clId="Web-{56786B53-C4FF-4922-80FF-E41F57039A62}" dt="2022-03-29T13:14:26.896" v="55" actId="1076"/>
          <ac:picMkLst>
            <pc:docMk/>
            <pc:sldMk cId="3448405490" sldId="267"/>
            <ac:picMk id="2" creationId="{69E55DD1-D8B3-5825-D2F3-7CB94F059970}"/>
          </ac:picMkLst>
        </pc:picChg>
        <pc:picChg chg="del">
          <ac:chgData name="Tamara Rodriguez HETEL international" userId="S::international_hetelfp.onmicrosoft.com#ext#@ogt013.onmicrosoft.com::1e53f43d-d0ea-4e6c-a440-f70ea040d7ee" providerId="AD" clId="Web-{56786B53-C4FF-4922-80FF-E41F57039A62}" dt="2022-03-29T13:14:24.161" v="53"/>
          <ac:picMkLst>
            <pc:docMk/>
            <pc:sldMk cId="3448405490" sldId="267"/>
            <ac:picMk id="12" creationId="{388FE058-36EF-47EA-BA22-1094B3181290}"/>
          </ac:picMkLst>
        </pc:picChg>
      </pc:sldChg>
      <pc:sldChg chg="addSp delSp modSp">
        <pc:chgData name="Tamara Rodriguez HETEL international" userId="S::international_hetelfp.onmicrosoft.com#ext#@ogt013.onmicrosoft.com::1e53f43d-d0ea-4e6c-a440-f70ea040d7ee" providerId="AD" clId="Web-{56786B53-C4FF-4922-80FF-E41F57039A62}" dt="2022-03-29T13:21:21.999" v="165"/>
        <pc:sldMkLst>
          <pc:docMk/>
          <pc:sldMk cId="1932215093" sldId="268"/>
        </pc:sldMkLst>
        <pc:spChg chg="mod">
          <ac:chgData name="Tamara Rodriguez HETEL international" userId="S::international_hetelfp.onmicrosoft.com#ext#@ogt013.onmicrosoft.com::1e53f43d-d0ea-4e6c-a440-f70ea040d7ee" providerId="AD" clId="Web-{56786B53-C4FF-4922-80FF-E41F57039A62}" dt="2022-03-29T13:20:56.654" v="161"/>
          <ac:spMkLst>
            <pc:docMk/>
            <pc:sldMk cId="1932215093" sldId="268"/>
            <ac:spMk id="4" creationId="{0F7A582E-E666-489B-991C-6B596A971C56}"/>
          </ac:spMkLst>
        </pc:spChg>
        <pc:picChg chg="add">
          <ac:chgData name="Tamara Rodriguez HETEL international" userId="S::international_hetelfp.onmicrosoft.com#ext#@ogt013.onmicrosoft.com::1e53f43d-d0ea-4e6c-a440-f70ea040d7ee" providerId="AD" clId="Web-{56786B53-C4FF-4922-80FF-E41F57039A62}" dt="2022-03-29T13:21:21.999" v="165"/>
          <ac:picMkLst>
            <pc:docMk/>
            <pc:sldMk cId="1932215093" sldId="268"/>
            <ac:picMk id="2" creationId="{201E541B-E528-752F-6896-D22D407642EF}"/>
          </ac:picMkLst>
        </pc:picChg>
        <pc:picChg chg="mod">
          <ac:chgData name="Tamara Rodriguez HETEL international" userId="S::international_hetelfp.onmicrosoft.com#ext#@ogt013.onmicrosoft.com::1e53f43d-d0ea-4e6c-a440-f70ea040d7ee" providerId="AD" clId="Web-{56786B53-C4FF-4922-80FF-E41F57039A62}" dt="2022-03-29T13:21:09.030" v="163" actId="14100"/>
          <ac:picMkLst>
            <pc:docMk/>
            <pc:sldMk cId="1932215093" sldId="268"/>
            <ac:picMk id="5" creationId="{500DB55B-F90F-4673-9FBF-B36E76D334A2}"/>
          </ac:picMkLst>
        </pc:picChg>
        <pc:picChg chg="del">
          <ac:chgData name="Tamara Rodriguez HETEL international" userId="S::international_hetelfp.onmicrosoft.com#ext#@ogt013.onmicrosoft.com::1e53f43d-d0ea-4e6c-a440-f70ea040d7ee" providerId="AD" clId="Web-{56786B53-C4FF-4922-80FF-E41F57039A62}" dt="2022-03-29T13:21:15.702" v="164"/>
          <ac:picMkLst>
            <pc:docMk/>
            <pc:sldMk cId="1932215093" sldId="268"/>
            <ac:picMk id="12" creationId="{388FE058-36EF-47EA-BA22-1094B3181290}"/>
          </ac:picMkLst>
        </pc:picChg>
      </pc:sldChg>
      <pc:sldChg chg="addSp delSp modSp">
        <pc:chgData name="Tamara Rodriguez HETEL international" userId="S::international_hetelfp.onmicrosoft.com#ext#@ogt013.onmicrosoft.com::1e53f43d-d0ea-4e6c-a440-f70ea040d7ee" providerId="AD" clId="Web-{56786B53-C4FF-4922-80FF-E41F57039A62}" dt="2022-03-29T13:21:48.187" v="172" actId="1076"/>
        <pc:sldMkLst>
          <pc:docMk/>
          <pc:sldMk cId="1094167650" sldId="272"/>
        </pc:sldMkLst>
        <pc:spChg chg="mod">
          <ac:chgData name="Tamara Rodriguez HETEL international" userId="S::international_hetelfp.onmicrosoft.com#ext#@ogt013.onmicrosoft.com::1e53f43d-d0ea-4e6c-a440-f70ea040d7ee" providerId="AD" clId="Web-{56786B53-C4FF-4922-80FF-E41F57039A62}" dt="2022-03-29T13:21:48.187" v="172" actId="1076"/>
          <ac:spMkLst>
            <pc:docMk/>
            <pc:sldMk cId="1094167650" sldId="272"/>
            <ac:spMk id="4" creationId="{0F7A582E-E666-489B-991C-6B596A971C56}"/>
          </ac:spMkLst>
        </pc:spChg>
        <pc:picChg chg="add">
          <ac:chgData name="Tamara Rodriguez HETEL international" userId="S::international_hetelfp.onmicrosoft.com#ext#@ogt013.onmicrosoft.com::1e53f43d-d0ea-4e6c-a440-f70ea040d7ee" providerId="AD" clId="Web-{56786B53-C4FF-4922-80FF-E41F57039A62}" dt="2022-03-29T13:21:44.015" v="171"/>
          <ac:picMkLst>
            <pc:docMk/>
            <pc:sldMk cId="1094167650" sldId="272"/>
            <ac:picMk id="2" creationId="{3C9D8D27-BD37-9CC3-13C8-37361AC94B76}"/>
          </ac:picMkLst>
        </pc:picChg>
        <pc:picChg chg="del">
          <ac:chgData name="Tamara Rodriguez HETEL international" userId="S::international_hetelfp.onmicrosoft.com#ext#@ogt013.onmicrosoft.com::1e53f43d-d0ea-4e6c-a440-f70ea040d7ee" providerId="AD" clId="Web-{56786B53-C4FF-4922-80FF-E41F57039A62}" dt="2022-03-29T13:21:43.077" v="170"/>
          <ac:picMkLst>
            <pc:docMk/>
            <pc:sldMk cId="1094167650" sldId="272"/>
            <ac:picMk id="12" creationId="{388FE058-36EF-47EA-BA22-1094B3181290}"/>
          </ac:picMkLst>
        </pc:picChg>
      </pc:sldChg>
      <pc:sldChg chg="addSp delSp modSp">
        <pc:chgData name="Tamara Rodriguez HETEL international" userId="S::international_hetelfp.onmicrosoft.com#ext#@ogt013.onmicrosoft.com::1e53f43d-d0ea-4e6c-a440-f70ea040d7ee" providerId="AD" clId="Web-{56786B53-C4FF-4922-80FF-E41F57039A62}" dt="2022-03-29T13:22:13.125" v="177" actId="1076"/>
        <pc:sldMkLst>
          <pc:docMk/>
          <pc:sldMk cId="159516409" sldId="273"/>
        </pc:sldMkLst>
        <pc:spChg chg="mod">
          <ac:chgData name="Tamara Rodriguez HETEL international" userId="S::international_hetelfp.onmicrosoft.com#ext#@ogt013.onmicrosoft.com::1e53f43d-d0ea-4e6c-a440-f70ea040d7ee" providerId="AD" clId="Web-{56786B53-C4FF-4922-80FF-E41F57039A62}" dt="2022-03-29T13:22:13.125" v="177" actId="1076"/>
          <ac:spMkLst>
            <pc:docMk/>
            <pc:sldMk cId="159516409" sldId="273"/>
            <ac:spMk id="4" creationId="{0F7A582E-E666-489B-991C-6B596A971C56}"/>
          </ac:spMkLst>
        </pc:spChg>
        <pc:picChg chg="add">
          <ac:chgData name="Tamara Rodriguez HETEL international" userId="S::international_hetelfp.onmicrosoft.com#ext#@ogt013.onmicrosoft.com::1e53f43d-d0ea-4e6c-a440-f70ea040d7ee" providerId="AD" clId="Web-{56786B53-C4FF-4922-80FF-E41F57039A62}" dt="2022-03-29T13:22:04" v="174"/>
          <ac:picMkLst>
            <pc:docMk/>
            <pc:sldMk cId="159516409" sldId="273"/>
            <ac:picMk id="2" creationId="{307F545B-4E8F-650E-826F-8F07D4F99B4B}"/>
          </ac:picMkLst>
        </pc:picChg>
        <pc:picChg chg="del">
          <ac:chgData name="Tamara Rodriguez HETEL international" userId="S::international_hetelfp.onmicrosoft.com#ext#@ogt013.onmicrosoft.com::1e53f43d-d0ea-4e6c-a440-f70ea040d7ee" providerId="AD" clId="Web-{56786B53-C4FF-4922-80FF-E41F57039A62}" dt="2022-03-29T13:22:02.921" v="173"/>
          <ac:picMkLst>
            <pc:docMk/>
            <pc:sldMk cId="159516409" sldId="273"/>
            <ac:picMk id="12" creationId="{388FE058-36EF-47EA-BA22-1094B3181290}"/>
          </ac:picMkLst>
        </pc:picChg>
      </pc:sldChg>
      <pc:sldChg chg="addSp delSp modSp">
        <pc:chgData name="Tamara Rodriguez HETEL international" userId="S::international_hetelfp.onmicrosoft.com#ext#@ogt013.onmicrosoft.com::1e53f43d-d0ea-4e6c-a440-f70ea040d7ee" providerId="AD" clId="Web-{56786B53-C4FF-4922-80FF-E41F57039A62}" dt="2022-03-29T13:21:37.749" v="169" actId="14100"/>
        <pc:sldMkLst>
          <pc:docMk/>
          <pc:sldMk cId="482603842" sldId="275"/>
        </pc:sldMkLst>
        <pc:picChg chg="add mod">
          <ac:chgData name="Tamara Rodriguez HETEL international" userId="S::international_hetelfp.onmicrosoft.com#ext#@ogt013.onmicrosoft.com::1e53f43d-d0ea-4e6c-a440-f70ea040d7ee" providerId="AD" clId="Web-{56786B53-C4FF-4922-80FF-E41F57039A62}" dt="2022-03-29T13:21:37.749" v="169" actId="14100"/>
          <ac:picMkLst>
            <pc:docMk/>
            <pc:sldMk cId="482603842" sldId="275"/>
            <ac:picMk id="2" creationId="{098B4C0A-1FEC-578D-BEC1-2D4F0DE49A86}"/>
          </ac:picMkLst>
        </pc:picChg>
        <pc:picChg chg="del">
          <ac:chgData name="Tamara Rodriguez HETEL international" userId="S::international_hetelfp.onmicrosoft.com#ext#@ogt013.onmicrosoft.com::1e53f43d-d0ea-4e6c-a440-f70ea040d7ee" providerId="AD" clId="Web-{56786B53-C4FF-4922-80FF-E41F57039A62}" dt="2022-03-29T13:21:31.389" v="166"/>
          <ac:picMkLst>
            <pc:docMk/>
            <pc:sldMk cId="482603842" sldId="275"/>
            <ac:picMk id="12" creationId="{388FE058-36EF-47EA-BA22-1094B3181290}"/>
          </ac:picMkLst>
        </pc:picChg>
      </pc:sldChg>
      <pc:sldChg chg="addSp delSp modSp">
        <pc:chgData name="Tamara Rodriguez HETEL international" userId="S::international_hetelfp.onmicrosoft.com#ext#@ogt013.onmicrosoft.com::1e53f43d-d0ea-4e6c-a440-f70ea040d7ee" providerId="AD" clId="Web-{56786B53-C4FF-4922-80FF-E41F57039A62}" dt="2022-03-29T13:22:31.828" v="183"/>
        <pc:sldMkLst>
          <pc:docMk/>
          <pc:sldMk cId="1577923427" sldId="276"/>
        </pc:sldMkLst>
        <pc:spChg chg="mod">
          <ac:chgData name="Tamara Rodriguez HETEL international" userId="S::international_hetelfp.onmicrosoft.com#ext#@ogt013.onmicrosoft.com::1e53f43d-d0ea-4e6c-a440-f70ea040d7ee" providerId="AD" clId="Web-{56786B53-C4FF-4922-80FF-E41F57039A62}" dt="2022-03-29T13:22:22.578" v="178" actId="1076"/>
          <ac:spMkLst>
            <pc:docMk/>
            <pc:sldMk cId="1577923427" sldId="276"/>
            <ac:spMk id="4" creationId="{0F7A582E-E666-489B-991C-6B596A971C56}"/>
          </ac:spMkLst>
        </pc:spChg>
        <pc:picChg chg="add">
          <ac:chgData name="Tamara Rodriguez HETEL international" userId="S::international_hetelfp.onmicrosoft.com#ext#@ogt013.onmicrosoft.com::1e53f43d-d0ea-4e6c-a440-f70ea040d7ee" providerId="AD" clId="Web-{56786B53-C4FF-4922-80FF-E41F57039A62}" dt="2022-03-29T13:22:31.828" v="183"/>
          <ac:picMkLst>
            <pc:docMk/>
            <pc:sldMk cId="1577923427" sldId="276"/>
            <ac:picMk id="2" creationId="{802F84DA-CC98-B4DE-98FF-FE4C79F78A2D}"/>
          </ac:picMkLst>
        </pc:picChg>
        <pc:picChg chg="mod">
          <ac:chgData name="Tamara Rodriguez HETEL international" userId="S::international_hetelfp.onmicrosoft.com#ext#@ogt013.onmicrosoft.com::1e53f43d-d0ea-4e6c-a440-f70ea040d7ee" providerId="AD" clId="Web-{56786B53-C4FF-4922-80FF-E41F57039A62}" dt="2022-03-29T13:22:29.188" v="181" actId="1076"/>
          <ac:picMkLst>
            <pc:docMk/>
            <pc:sldMk cId="1577923427" sldId="276"/>
            <ac:picMk id="5" creationId="{70B09869-7562-4564-A662-3B629D6B6BCA}"/>
          </ac:picMkLst>
        </pc:picChg>
        <pc:picChg chg="del">
          <ac:chgData name="Tamara Rodriguez HETEL international" userId="S::international_hetelfp.onmicrosoft.com#ext#@ogt013.onmicrosoft.com::1e53f43d-d0ea-4e6c-a440-f70ea040d7ee" providerId="AD" clId="Web-{56786B53-C4FF-4922-80FF-E41F57039A62}" dt="2022-03-29T13:22:31" v="182"/>
          <ac:picMkLst>
            <pc:docMk/>
            <pc:sldMk cId="1577923427" sldId="276"/>
            <ac:picMk id="12" creationId="{388FE058-36EF-47EA-BA22-1094B3181290}"/>
          </ac:picMkLst>
        </pc:picChg>
      </pc:sldChg>
      <pc:sldChg chg="addSp delSp modSp">
        <pc:chgData name="Tamara Rodriguez HETEL international" userId="S::international_hetelfp.onmicrosoft.com#ext#@ogt013.onmicrosoft.com::1e53f43d-d0ea-4e6c-a440-f70ea040d7ee" providerId="AD" clId="Web-{56786B53-C4FF-4922-80FF-E41F57039A62}" dt="2022-03-29T13:22:50.391" v="188" actId="1076"/>
        <pc:sldMkLst>
          <pc:docMk/>
          <pc:sldMk cId="2129284460" sldId="277"/>
        </pc:sldMkLst>
        <pc:spChg chg="mod">
          <ac:chgData name="Tamara Rodriguez HETEL international" userId="S::international_hetelfp.onmicrosoft.com#ext#@ogt013.onmicrosoft.com::1e53f43d-d0ea-4e6c-a440-f70ea040d7ee" providerId="AD" clId="Web-{56786B53-C4FF-4922-80FF-E41F57039A62}" dt="2022-03-29T13:22:44.344" v="187" actId="1076"/>
          <ac:spMkLst>
            <pc:docMk/>
            <pc:sldMk cId="2129284460" sldId="277"/>
            <ac:spMk id="4" creationId="{0F7A582E-E666-489B-991C-6B596A971C56}"/>
          </ac:spMkLst>
        </pc:spChg>
        <pc:picChg chg="add">
          <ac:chgData name="Tamara Rodriguez HETEL international" userId="S::international_hetelfp.onmicrosoft.com#ext#@ogt013.onmicrosoft.com::1e53f43d-d0ea-4e6c-a440-f70ea040d7ee" providerId="AD" clId="Web-{56786B53-C4FF-4922-80FF-E41F57039A62}" dt="2022-03-29T13:22:36.219" v="185"/>
          <ac:picMkLst>
            <pc:docMk/>
            <pc:sldMk cId="2129284460" sldId="277"/>
            <ac:picMk id="2" creationId="{11EFE25C-DCF3-0F6C-EFEB-6E0FD27D3FD6}"/>
          </ac:picMkLst>
        </pc:picChg>
        <pc:picChg chg="mod">
          <ac:chgData name="Tamara Rodriguez HETEL international" userId="S::international_hetelfp.onmicrosoft.com#ext#@ogt013.onmicrosoft.com::1e53f43d-d0ea-4e6c-a440-f70ea040d7ee" providerId="AD" clId="Web-{56786B53-C4FF-4922-80FF-E41F57039A62}" dt="2022-03-29T13:22:50.391" v="188" actId="1076"/>
          <ac:picMkLst>
            <pc:docMk/>
            <pc:sldMk cId="2129284460" sldId="277"/>
            <ac:picMk id="5" creationId="{4BD260E6-FDA3-429D-A8FC-CF75F3CF91FE}"/>
          </ac:picMkLst>
        </pc:picChg>
        <pc:picChg chg="del">
          <ac:chgData name="Tamara Rodriguez HETEL international" userId="S::international_hetelfp.onmicrosoft.com#ext#@ogt013.onmicrosoft.com::1e53f43d-d0ea-4e6c-a440-f70ea040d7ee" providerId="AD" clId="Web-{56786B53-C4FF-4922-80FF-E41F57039A62}" dt="2022-03-29T13:22:35.172" v="184"/>
          <ac:picMkLst>
            <pc:docMk/>
            <pc:sldMk cId="2129284460" sldId="277"/>
            <ac:picMk id="12" creationId="{388FE058-36EF-47EA-BA22-1094B3181290}"/>
          </ac:picMkLst>
        </pc:picChg>
      </pc:sldChg>
      <pc:sldChg chg="addSp delSp modSp">
        <pc:chgData name="Tamara Rodriguez HETEL international" userId="S::international_hetelfp.onmicrosoft.com#ext#@ogt013.onmicrosoft.com::1e53f43d-d0ea-4e6c-a440-f70ea040d7ee" providerId="AD" clId="Web-{56786B53-C4FF-4922-80FF-E41F57039A62}" dt="2022-03-29T13:19:57.372" v="145"/>
        <pc:sldMkLst>
          <pc:docMk/>
          <pc:sldMk cId="3719243912" sldId="278"/>
        </pc:sldMkLst>
        <pc:spChg chg="del mod">
          <ac:chgData name="Tamara Rodriguez HETEL international" userId="S::international_hetelfp.onmicrosoft.com#ext#@ogt013.onmicrosoft.com::1e53f43d-d0ea-4e6c-a440-f70ea040d7ee" providerId="AD" clId="Web-{56786B53-C4FF-4922-80FF-E41F57039A62}" dt="2022-03-29T13:19:54.434" v="143"/>
          <ac:spMkLst>
            <pc:docMk/>
            <pc:sldMk cId="3719243912" sldId="278"/>
            <ac:spMk id="4" creationId="{0F7A582E-E666-489B-991C-6B596A971C56}"/>
          </ac:spMkLst>
        </pc:spChg>
        <pc:spChg chg="add del mod">
          <ac:chgData name="Tamara Rodriguez HETEL international" userId="S::international_hetelfp.onmicrosoft.com#ext#@ogt013.onmicrosoft.com::1e53f43d-d0ea-4e6c-a440-f70ea040d7ee" providerId="AD" clId="Web-{56786B53-C4FF-4922-80FF-E41F57039A62}" dt="2022-03-29T13:19:57.372" v="145"/>
          <ac:spMkLst>
            <pc:docMk/>
            <pc:sldMk cId="3719243912" sldId="278"/>
            <ac:spMk id="5" creationId="{EF8A761E-A663-F4F6-79C8-DD14F9ECA654}"/>
          </ac:spMkLst>
        </pc:spChg>
        <pc:spChg chg="add">
          <ac:chgData name="Tamara Rodriguez HETEL international" userId="S::international_hetelfp.onmicrosoft.com#ext#@ogt013.onmicrosoft.com::1e53f43d-d0ea-4e6c-a440-f70ea040d7ee" providerId="AD" clId="Web-{56786B53-C4FF-4922-80FF-E41F57039A62}" dt="2022-03-29T13:19:54.965" v="144"/>
          <ac:spMkLst>
            <pc:docMk/>
            <pc:sldMk cId="3719243912" sldId="278"/>
            <ac:spMk id="6" creationId="{2143CBB1-2EB6-F2A6-E46C-9CD4E41132F3}"/>
          </ac:spMkLst>
        </pc:spChg>
        <pc:picChg chg="add">
          <ac:chgData name="Tamara Rodriguez HETEL international" userId="S::international_hetelfp.onmicrosoft.com#ext#@ogt013.onmicrosoft.com::1e53f43d-d0ea-4e6c-a440-f70ea040d7ee" providerId="AD" clId="Web-{56786B53-C4FF-4922-80FF-E41F57039A62}" dt="2022-03-29T13:14:56.678" v="65"/>
          <ac:picMkLst>
            <pc:docMk/>
            <pc:sldMk cId="3719243912" sldId="278"/>
            <ac:picMk id="2" creationId="{320BA7E8-EDEA-D7AC-9103-46103EBAA896}"/>
          </ac:picMkLst>
        </pc:picChg>
        <pc:picChg chg="del">
          <ac:chgData name="Tamara Rodriguez HETEL international" userId="S::international_hetelfp.onmicrosoft.com#ext#@ogt013.onmicrosoft.com::1e53f43d-d0ea-4e6c-a440-f70ea040d7ee" providerId="AD" clId="Web-{56786B53-C4FF-4922-80FF-E41F57039A62}" dt="2022-03-29T13:14:55.693" v="64"/>
          <ac:picMkLst>
            <pc:docMk/>
            <pc:sldMk cId="3719243912" sldId="278"/>
            <ac:picMk id="12" creationId="{388FE058-36EF-47EA-BA22-1094B3181290}"/>
          </ac:picMkLst>
        </pc:picChg>
      </pc:sldChg>
      <pc:sldChg chg="addSp delSp modSp">
        <pc:chgData name="Tamara Rodriguez HETEL international" userId="S::international_hetelfp.onmicrosoft.com#ext#@ogt013.onmicrosoft.com::1e53f43d-d0ea-4e6c-a440-f70ea040d7ee" providerId="AD" clId="Web-{56786B53-C4FF-4922-80FF-E41F57039A62}" dt="2022-03-29T13:20:35.794" v="157" actId="14100"/>
        <pc:sldMkLst>
          <pc:docMk/>
          <pc:sldMk cId="1013583586" sldId="279"/>
        </pc:sldMkLst>
        <pc:spChg chg="add del mod">
          <ac:chgData name="Tamara Rodriguez HETEL international" userId="S::international_hetelfp.onmicrosoft.com#ext#@ogt013.onmicrosoft.com::1e53f43d-d0ea-4e6c-a440-f70ea040d7ee" providerId="AD" clId="Web-{56786B53-C4FF-4922-80FF-E41F57039A62}" dt="2022-03-29T13:20:12.810" v="151"/>
          <ac:spMkLst>
            <pc:docMk/>
            <pc:sldMk cId="1013583586" sldId="279"/>
            <ac:spMk id="3" creationId="{164893E0-2068-67BE-4A65-942EDC1CC60E}"/>
          </ac:spMkLst>
        </pc:spChg>
        <pc:spChg chg="del">
          <ac:chgData name="Tamara Rodriguez HETEL international" userId="S::international_hetelfp.onmicrosoft.com#ext#@ogt013.onmicrosoft.com::1e53f43d-d0ea-4e6c-a440-f70ea040d7ee" providerId="AD" clId="Web-{56786B53-C4FF-4922-80FF-E41F57039A62}" dt="2022-03-29T13:20:08.528" v="149"/>
          <ac:spMkLst>
            <pc:docMk/>
            <pc:sldMk cId="1013583586" sldId="279"/>
            <ac:spMk id="4" creationId="{0F7A582E-E666-489B-991C-6B596A971C56}"/>
          </ac:spMkLst>
        </pc:spChg>
        <pc:spChg chg="add">
          <ac:chgData name="Tamara Rodriguez HETEL international" userId="S::international_hetelfp.onmicrosoft.com#ext#@ogt013.onmicrosoft.com::1e53f43d-d0ea-4e6c-a440-f70ea040d7ee" providerId="AD" clId="Web-{56786B53-C4FF-4922-80FF-E41F57039A62}" dt="2022-03-29T13:20:09.653" v="150"/>
          <ac:spMkLst>
            <pc:docMk/>
            <pc:sldMk cId="1013583586" sldId="279"/>
            <ac:spMk id="5" creationId="{928E1F71-83AA-7AFA-51EE-99165F0460E8}"/>
          </ac:spMkLst>
        </pc:spChg>
        <pc:picChg chg="add mod">
          <ac:chgData name="Tamara Rodriguez HETEL international" userId="S::international_hetelfp.onmicrosoft.com#ext#@ogt013.onmicrosoft.com::1e53f43d-d0ea-4e6c-a440-f70ea040d7ee" providerId="AD" clId="Web-{56786B53-C4FF-4922-80FF-E41F57039A62}" dt="2022-03-29T13:20:35.794" v="157" actId="14100"/>
          <ac:picMkLst>
            <pc:docMk/>
            <pc:sldMk cId="1013583586" sldId="279"/>
            <ac:picMk id="7" creationId="{E658F742-1823-572B-9078-758E2EDBEA4D}"/>
          </ac:picMkLst>
        </pc:picChg>
        <pc:picChg chg="del">
          <ac:chgData name="Tamara Rodriguez HETEL international" userId="S::international_hetelfp.onmicrosoft.com#ext#@ogt013.onmicrosoft.com::1e53f43d-d0ea-4e6c-a440-f70ea040d7ee" providerId="AD" clId="Web-{56786B53-C4FF-4922-80FF-E41F57039A62}" dt="2022-03-29T13:20:25.872" v="154"/>
          <ac:picMkLst>
            <pc:docMk/>
            <pc:sldMk cId="1013583586" sldId="279"/>
            <ac:picMk id="12" creationId="{388FE058-36EF-47EA-BA22-1094B3181290}"/>
          </ac:picMkLst>
        </pc:picChg>
      </pc:sldChg>
      <pc:sldChg chg="addSp delSp modSp">
        <pc:chgData name="Tamara Rodriguez HETEL international" userId="S::international_hetelfp.onmicrosoft.com#ext#@ogt013.onmicrosoft.com::1e53f43d-d0ea-4e6c-a440-f70ea040d7ee" providerId="AD" clId="Web-{56786B53-C4FF-4922-80FF-E41F57039A62}" dt="2022-03-29T13:20:21.685" v="153"/>
        <pc:sldMkLst>
          <pc:docMk/>
          <pc:sldMk cId="926598068" sldId="280"/>
        </pc:sldMkLst>
        <pc:spChg chg="add del mod">
          <ac:chgData name="Tamara Rodriguez HETEL international" userId="S::international_hetelfp.onmicrosoft.com#ext#@ogt013.onmicrosoft.com::1e53f43d-d0ea-4e6c-a440-f70ea040d7ee" providerId="AD" clId="Web-{56786B53-C4FF-4922-80FF-E41F57039A62}" dt="2022-03-29T13:20:05.544" v="148"/>
          <ac:spMkLst>
            <pc:docMk/>
            <pc:sldMk cId="926598068" sldId="280"/>
            <ac:spMk id="3" creationId="{5CB83B38-28CF-C3D8-9D3D-B8039D6BCD83}"/>
          </ac:spMkLst>
        </pc:spChg>
        <pc:spChg chg="del">
          <ac:chgData name="Tamara Rodriguez HETEL international" userId="S::international_hetelfp.onmicrosoft.com#ext#@ogt013.onmicrosoft.com::1e53f43d-d0ea-4e6c-a440-f70ea040d7ee" providerId="AD" clId="Web-{56786B53-C4FF-4922-80FF-E41F57039A62}" dt="2022-03-29T13:20:01.966" v="146"/>
          <ac:spMkLst>
            <pc:docMk/>
            <pc:sldMk cId="926598068" sldId="280"/>
            <ac:spMk id="4" creationId="{0F7A582E-E666-489B-991C-6B596A971C56}"/>
          </ac:spMkLst>
        </pc:spChg>
        <pc:spChg chg="add">
          <ac:chgData name="Tamara Rodriguez HETEL international" userId="S::international_hetelfp.onmicrosoft.com#ext#@ogt013.onmicrosoft.com::1e53f43d-d0ea-4e6c-a440-f70ea040d7ee" providerId="AD" clId="Web-{56786B53-C4FF-4922-80FF-E41F57039A62}" dt="2022-03-29T13:20:02.934" v="147"/>
          <ac:spMkLst>
            <pc:docMk/>
            <pc:sldMk cId="926598068" sldId="280"/>
            <ac:spMk id="5" creationId="{FE64415F-6BBD-28CF-CF42-C4D23EA3A10F}"/>
          </ac:spMkLst>
        </pc:spChg>
        <pc:picChg chg="add">
          <ac:chgData name="Tamara Rodriguez HETEL international" userId="S::international_hetelfp.onmicrosoft.com#ext#@ogt013.onmicrosoft.com::1e53f43d-d0ea-4e6c-a440-f70ea040d7ee" providerId="AD" clId="Web-{56786B53-C4FF-4922-80FF-E41F57039A62}" dt="2022-03-29T13:20:21.685" v="153"/>
          <ac:picMkLst>
            <pc:docMk/>
            <pc:sldMk cId="926598068" sldId="280"/>
            <ac:picMk id="6" creationId="{EEA606BC-4701-1770-5708-47C23D0E9ED7}"/>
          </ac:picMkLst>
        </pc:picChg>
        <pc:picChg chg="del">
          <ac:chgData name="Tamara Rodriguez HETEL international" userId="S::international_hetelfp.onmicrosoft.com#ext#@ogt013.onmicrosoft.com::1e53f43d-d0ea-4e6c-a440-f70ea040d7ee" providerId="AD" clId="Web-{56786B53-C4FF-4922-80FF-E41F57039A62}" dt="2022-03-29T13:20:21.185" v="152"/>
          <ac:picMkLst>
            <pc:docMk/>
            <pc:sldMk cId="926598068" sldId="280"/>
            <ac:picMk id="12" creationId="{388FE058-36EF-47EA-BA22-1094B3181290}"/>
          </ac:picMkLst>
        </pc:picChg>
      </pc:sldChg>
      <pc:sldChg chg="addSp delSp modSp">
        <pc:chgData name="Tamara Rodriguez HETEL international" userId="S::international_hetelfp.onmicrosoft.com#ext#@ogt013.onmicrosoft.com::1e53f43d-d0ea-4e6c-a440-f70ea040d7ee" providerId="AD" clId="Web-{56786B53-C4FF-4922-80FF-E41F57039A62}" dt="2022-03-29T13:19:50.184" v="142"/>
        <pc:sldMkLst>
          <pc:docMk/>
          <pc:sldMk cId="2941582044" sldId="281"/>
        </pc:sldMkLst>
        <pc:spChg chg="del mod">
          <ac:chgData name="Tamara Rodriguez HETEL international" userId="S::international_hetelfp.onmicrosoft.com#ext#@ogt013.onmicrosoft.com::1e53f43d-d0ea-4e6c-a440-f70ea040d7ee" providerId="AD" clId="Web-{56786B53-C4FF-4922-80FF-E41F57039A62}" dt="2022-03-29T13:19:45.778" v="140"/>
          <ac:spMkLst>
            <pc:docMk/>
            <pc:sldMk cId="2941582044" sldId="281"/>
            <ac:spMk id="4" creationId="{0F7A582E-E666-489B-991C-6B596A971C56}"/>
          </ac:spMkLst>
        </pc:spChg>
        <pc:spChg chg="add del mod">
          <ac:chgData name="Tamara Rodriguez HETEL international" userId="S::international_hetelfp.onmicrosoft.com#ext#@ogt013.onmicrosoft.com::1e53f43d-d0ea-4e6c-a440-f70ea040d7ee" providerId="AD" clId="Web-{56786B53-C4FF-4922-80FF-E41F57039A62}" dt="2022-03-29T13:19:50.184" v="142"/>
          <ac:spMkLst>
            <pc:docMk/>
            <pc:sldMk cId="2941582044" sldId="281"/>
            <ac:spMk id="6" creationId="{3A27462F-D7C6-06E2-7AE8-DA27D19A18DE}"/>
          </ac:spMkLst>
        </pc:spChg>
        <pc:spChg chg="add">
          <ac:chgData name="Tamara Rodriguez HETEL international" userId="S::international_hetelfp.onmicrosoft.com#ext#@ogt013.onmicrosoft.com::1e53f43d-d0ea-4e6c-a440-f70ea040d7ee" providerId="AD" clId="Web-{56786B53-C4FF-4922-80FF-E41F57039A62}" dt="2022-03-29T13:19:46.887" v="141"/>
          <ac:spMkLst>
            <pc:docMk/>
            <pc:sldMk cId="2941582044" sldId="281"/>
            <ac:spMk id="9" creationId="{1AE6E9C4-E79A-C5E5-30AD-BF5C3C2AB854}"/>
          </ac:spMkLst>
        </pc:spChg>
        <pc:picChg chg="add">
          <ac:chgData name="Tamara Rodriguez HETEL international" userId="S::international_hetelfp.onmicrosoft.com#ext#@ogt013.onmicrosoft.com::1e53f43d-d0ea-4e6c-a440-f70ea040d7ee" providerId="AD" clId="Web-{56786B53-C4FF-4922-80FF-E41F57039A62}" dt="2022-03-29T13:14:42.662" v="59"/>
          <ac:picMkLst>
            <pc:docMk/>
            <pc:sldMk cId="2941582044" sldId="281"/>
            <ac:picMk id="2" creationId="{FF8B9081-B2CA-2AC6-A2AE-AB17D09DC6EB}"/>
          </ac:picMkLst>
        </pc:picChg>
        <pc:picChg chg="del">
          <ac:chgData name="Tamara Rodriguez HETEL international" userId="S::international_hetelfp.onmicrosoft.com#ext#@ogt013.onmicrosoft.com::1e53f43d-d0ea-4e6c-a440-f70ea040d7ee" providerId="AD" clId="Web-{56786B53-C4FF-4922-80FF-E41F57039A62}" dt="2022-03-29T13:14:40.896" v="58"/>
          <ac:picMkLst>
            <pc:docMk/>
            <pc:sldMk cId="2941582044" sldId="281"/>
            <ac:picMk id="12" creationId="{388FE058-36EF-47EA-BA22-1094B3181290}"/>
          </ac:picMkLst>
        </pc:picChg>
      </pc:sldChg>
      <pc:sldChg chg="addSp delSp modSp mod setBg setClrOvrMap">
        <pc:chgData name="Tamara Rodriguez HETEL international" userId="S::international_hetelfp.onmicrosoft.com#ext#@ogt013.onmicrosoft.com::1e53f43d-d0ea-4e6c-a440-f70ea040d7ee" providerId="AD" clId="Web-{56786B53-C4FF-4922-80FF-E41F57039A62}" dt="2022-03-29T13:12:27.237" v="37" actId="1076"/>
        <pc:sldMkLst>
          <pc:docMk/>
          <pc:sldMk cId="1536666254" sldId="282"/>
        </pc:sldMkLst>
        <pc:spChg chg="mod">
          <ac:chgData name="Tamara Rodriguez HETEL international" userId="S::international_hetelfp.onmicrosoft.com#ext#@ogt013.onmicrosoft.com::1e53f43d-d0ea-4e6c-a440-f70ea040d7ee" providerId="AD" clId="Web-{56786B53-C4FF-4922-80FF-E41F57039A62}" dt="2022-03-29T13:11:45.517" v="27" actId="1076"/>
          <ac:spMkLst>
            <pc:docMk/>
            <pc:sldMk cId="1536666254" sldId="282"/>
            <ac:spMk id="2" creationId="{726F2E3A-4159-4282-8CFA-F1923DDA0C3C}"/>
          </ac:spMkLst>
        </pc:spChg>
        <pc:spChg chg="mod">
          <ac:chgData name="Tamara Rodriguez HETEL international" userId="S::international_hetelfp.onmicrosoft.com#ext#@ogt013.onmicrosoft.com::1e53f43d-d0ea-4e6c-a440-f70ea040d7ee" providerId="AD" clId="Web-{56786B53-C4FF-4922-80FF-E41F57039A62}" dt="2022-03-29T13:11:39.111" v="24" actId="1076"/>
          <ac:spMkLst>
            <pc:docMk/>
            <pc:sldMk cId="1536666254" sldId="282"/>
            <ac:spMk id="3" creationId="{3EFB51EC-C199-4D2A-9622-D4E0F8141B8B}"/>
          </ac:spMkLst>
        </pc:spChg>
        <pc:spChg chg="add">
          <ac:chgData name="Tamara Rodriguez HETEL international" userId="S::international_hetelfp.onmicrosoft.com#ext#@ogt013.onmicrosoft.com::1e53f43d-d0ea-4e6c-a440-f70ea040d7ee" providerId="AD" clId="Web-{56786B53-C4FF-4922-80FF-E41F57039A62}" dt="2022-03-29T13:10:46.406" v="5"/>
          <ac:spMkLst>
            <pc:docMk/>
            <pc:sldMk cId="1536666254" sldId="282"/>
            <ac:spMk id="11" creationId="{0DE6A193-4755-479A-BC6F-A7EBCA73BE1A}"/>
          </ac:spMkLst>
        </pc:spChg>
        <pc:spChg chg="add">
          <ac:chgData name="Tamara Rodriguez HETEL international" userId="S::international_hetelfp.onmicrosoft.com#ext#@ogt013.onmicrosoft.com::1e53f43d-d0ea-4e6c-a440-f70ea040d7ee" providerId="AD" clId="Web-{56786B53-C4FF-4922-80FF-E41F57039A62}" dt="2022-03-29T13:10:46.406" v="5"/>
          <ac:spMkLst>
            <pc:docMk/>
            <pc:sldMk cId="1536666254" sldId="282"/>
            <ac:spMk id="13" creationId="{5A55B759-31A7-423C-9BC2-A8BC09FE98B9}"/>
          </ac:spMkLst>
        </pc:spChg>
        <pc:spChg chg="add">
          <ac:chgData name="Tamara Rodriguez HETEL international" userId="S::international_hetelfp.onmicrosoft.com#ext#@ogt013.onmicrosoft.com::1e53f43d-d0ea-4e6c-a440-f70ea040d7ee" providerId="AD" clId="Web-{56786B53-C4FF-4922-80FF-E41F57039A62}" dt="2022-03-29T13:10:46.406" v="5"/>
          <ac:spMkLst>
            <pc:docMk/>
            <pc:sldMk cId="1536666254" sldId="282"/>
            <ac:spMk id="15" creationId="{F78796AF-79A0-47AC-BEFD-BFFC00F968C4}"/>
          </ac:spMkLst>
        </pc:spChg>
        <pc:picChg chg="mod">
          <ac:chgData name="Tamara Rodriguez HETEL international" userId="S::international_hetelfp.onmicrosoft.com#ext#@ogt013.onmicrosoft.com::1e53f43d-d0ea-4e6c-a440-f70ea040d7ee" providerId="AD" clId="Web-{56786B53-C4FF-4922-80FF-E41F57039A62}" dt="2022-03-29T13:12:27.237" v="37" actId="1076"/>
          <ac:picMkLst>
            <pc:docMk/>
            <pc:sldMk cId="1536666254" sldId="282"/>
            <ac:picMk id="4" creationId="{5B0323B3-2AD0-4DD1-931F-14C2A1A29837}"/>
          </ac:picMkLst>
        </pc:picChg>
        <pc:picChg chg="del">
          <ac:chgData name="Tamara Rodriguez HETEL international" userId="S::international_hetelfp.onmicrosoft.com#ext#@ogt013.onmicrosoft.com::1e53f43d-d0ea-4e6c-a440-f70ea040d7ee" providerId="AD" clId="Web-{56786B53-C4FF-4922-80FF-E41F57039A62}" dt="2022-03-29T13:09:50.233" v="0"/>
          <ac:picMkLst>
            <pc:docMk/>
            <pc:sldMk cId="1536666254" sldId="282"/>
            <ac:picMk id="5" creationId="{BC5BFAA5-FA02-4297-B4BC-008ECEC37998}"/>
          </ac:picMkLst>
        </pc:picChg>
        <pc:picChg chg="add mod">
          <ac:chgData name="Tamara Rodriguez HETEL international" userId="S::international_hetelfp.onmicrosoft.com#ext#@ogt013.onmicrosoft.com::1e53f43d-d0ea-4e6c-a440-f70ea040d7ee" providerId="AD" clId="Web-{56786B53-C4FF-4922-80FF-E41F57039A62}" dt="2022-03-29T13:11:50.564" v="29" actId="1076"/>
          <ac:picMkLst>
            <pc:docMk/>
            <pc:sldMk cId="1536666254" sldId="282"/>
            <ac:picMk id="6" creationId="{B83E8190-6DB1-A570-5DB8-A0DE033E4FED}"/>
          </ac:picMkLst>
        </pc:picChg>
      </pc:sldChg>
      <pc:sldChg chg="addSp delSp">
        <pc:chgData name="Tamara Rodriguez HETEL international" userId="S::international_hetelfp.onmicrosoft.com#ext#@ogt013.onmicrosoft.com::1e53f43d-d0ea-4e6c-a440-f70ea040d7ee" providerId="AD" clId="Web-{56786B53-C4FF-4922-80FF-E41F57039A62}" dt="2022-03-29T13:23:13.751" v="190"/>
        <pc:sldMkLst>
          <pc:docMk/>
          <pc:sldMk cId="1205720443" sldId="283"/>
        </pc:sldMkLst>
        <pc:picChg chg="add">
          <ac:chgData name="Tamara Rodriguez HETEL international" userId="S::international_hetelfp.onmicrosoft.com#ext#@ogt013.onmicrosoft.com::1e53f43d-d0ea-4e6c-a440-f70ea040d7ee" providerId="AD" clId="Web-{56786B53-C4FF-4922-80FF-E41F57039A62}" dt="2022-03-29T13:23:13.751" v="190"/>
          <ac:picMkLst>
            <pc:docMk/>
            <pc:sldMk cId="1205720443" sldId="283"/>
            <ac:picMk id="2" creationId="{E8A9A1D8-3DBA-BA86-10BE-155F3B882173}"/>
          </ac:picMkLst>
        </pc:picChg>
        <pc:picChg chg="del">
          <ac:chgData name="Tamara Rodriguez HETEL international" userId="S::international_hetelfp.onmicrosoft.com#ext#@ogt013.onmicrosoft.com::1e53f43d-d0ea-4e6c-a440-f70ea040d7ee" providerId="AD" clId="Web-{56786B53-C4FF-4922-80FF-E41F57039A62}" dt="2022-03-29T13:23:12.735" v="189"/>
          <ac:picMkLst>
            <pc:docMk/>
            <pc:sldMk cId="1205720443" sldId="283"/>
            <ac:picMk id="6" creationId="{9A8F6734-8A2D-4ECF-B082-F1B002877CD2}"/>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fileshare\hen\stranmaa\Kukkula%202021-22\Results%20questionnaire%20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fi-FI"/>
              <a:t>Number of Answers per Network</a:t>
            </a:r>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es-ES"/>
        </a:p>
      </c:txPr>
    </c:title>
    <c:autoTitleDeleted val="0"/>
    <c:plotArea>
      <c:layout/>
      <c:barChart>
        <c:barDir val="bar"/>
        <c:grouping val="clustered"/>
        <c:varyColors val="0"/>
        <c:ser>
          <c:idx val="0"/>
          <c:order val="0"/>
          <c:spPr>
            <a:pattFill prst="narVert">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'Global results'!$B$3:$B$8</c:f>
              <c:strCache>
                <c:ptCount val="6"/>
                <c:pt idx="0">
                  <c:v>Total number of respondents</c:v>
                </c:pt>
                <c:pt idx="1">
                  <c:v>Colleges from NI</c:v>
                </c:pt>
                <c:pt idx="2">
                  <c:v>Scottish Colleges</c:v>
                </c:pt>
                <c:pt idx="3">
                  <c:v>HETEL</c:v>
                </c:pt>
                <c:pt idx="4">
                  <c:v>TDA</c:v>
                </c:pt>
                <c:pt idx="5">
                  <c:v>Finn-Net</c:v>
                </c:pt>
              </c:strCache>
            </c:strRef>
          </c:cat>
          <c:val>
            <c:numRef>
              <c:f>'Global results'!$C$3:$C$8</c:f>
              <c:numCache>
                <c:formatCode>General</c:formatCode>
                <c:ptCount val="6"/>
                <c:pt idx="0">
                  <c:v>45</c:v>
                </c:pt>
                <c:pt idx="1">
                  <c:v>11</c:v>
                </c:pt>
                <c:pt idx="2">
                  <c:v>2</c:v>
                </c:pt>
                <c:pt idx="3">
                  <c:v>14</c:v>
                </c:pt>
                <c:pt idx="4">
                  <c:v>10</c:v>
                </c:pt>
                <c:pt idx="5">
                  <c:v>8</c:v>
                </c:pt>
              </c:numCache>
            </c:numRef>
          </c:val>
          <c:extLst>
            <c:ext xmlns:c16="http://schemas.microsoft.com/office/drawing/2014/chart" uri="{C3380CC4-5D6E-409C-BE32-E72D297353CC}">
              <c16:uniqueId val="{00000000-FA90-4BAE-B293-4AA7C098ACE1}"/>
            </c:ext>
          </c:extLst>
        </c:ser>
        <c:dLbls>
          <c:dLblPos val="inEnd"/>
          <c:showLegendKey val="0"/>
          <c:showVal val="1"/>
          <c:showCatName val="0"/>
          <c:showSerName val="0"/>
          <c:showPercent val="0"/>
          <c:showBubbleSize val="0"/>
        </c:dLbls>
        <c:gapWidth val="227"/>
        <c:overlap val="-48"/>
        <c:axId val="582709344"/>
        <c:axId val="582708688"/>
      </c:barChart>
      <c:catAx>
        <c:axId val="582709344"/>
        <c:scaling>
          <c:orientation val="minMax"/>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582708688"/>
        <c:crosses val="autoZero"/>
        <c:auto val="1"/>
        <c:lblAlgn val="ctr"/>
        <c:lblOffset val="100"/>
        <c:noMultiLvlLbl val="0"/>
      </c:catAx>
      <c:valAx>
        <c:axId val="58270868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582709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3E17F24-6BFD-4188-98D7-DE4D51E205C4}"/>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0F9A4EF8-C4AE-49EF-9E71-65950CCAF9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C378DCCC-00BE-4BD1-A639-4051B3EC0D04}"/>
              </a:ext>
            </a:extLst>
          </p:cNvPr>
          <p:cNvSpPr>
            <a:spLocks noGrp="1"/>
          </p:cNvSpPr>
          <p:nvPr>
            <p:ph type="dt" sz="half" idx="10"/>
          </p:nvPr>
        </p:nvSpPr>
        <p:spPr/>
        <p:txBody>
          <a:bodyPr/>
          <a:lstStyle/>
          <a:p>
            <a:fld id="{B34476DD-D7CB-41CA-802D-0D9072B723D6}" type="datetimeFigureOut">
              <a:rPr lang="fi-FI" smtClean="0"/>
              <a:t>29.3.2022</a:t>
            </a:fld>
            <a:endParaRPr lang="fi-FI"/>
          </a:p>
        </p:txBody>
      </p:sp>
      <p:sp>
        <p:nvSpPr>
          <p:cNvPr id="5" name="Alatunnisteen paikkamerkki 4">
            <a:extLst>
              <a:ext uri="{FF2B5EF4-FFF2-40B4-BE49-F238E27FC236}">
                <a16:creationId xmlns:a16="http://schemas.microsoft.com/office/drawing/2014/main" id="{77D9EFDB-2017-42FC-ABD9-E6C28D9A95A4}"/>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864D1F6A-C47F-4974-BC08-1A7C7AA43BCD}"/>
              </a:ext>
            </a:extLst>
          </p:cNvPr>
          <p:cNvSpPr>
            <a:spLocks noGrp="1"/>
          </p:cNvSpPr>
          <p:nvPr>
            <p:ph type="sldNum" sz="quarter" idx="12"/>
          </p:nvPr>
        </p:nvSpPr>
        <p:spPr/>
        <p:txBody>
          <a:bodyPr/>
          <a:lstStyle/>
          <a:p>
            <a:fld id="{6015FD86-C321-4470-9C54-91A9D994FFCB}" type="slidenum">
              <a:rPr lang="fi-FI" smtClean="0"/>
              <a:t>‹Nº›</a:t>
            </a:fld>
            <a:endParaRPr lang="fi-FI"/>
          </a:p>
        </p:txBody>
      </p:sp>
    </p:spTree>
    <p:extLst>
      <p:ext uri="{BB962C8B-B14F-4D97-AF65-F5344CB8AC3E}">
        <p14:creationId xmlns:p14="http://schemas.microsoft.com/office/powerpoint/2010/main" val="597573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934C115-8A43-4A42-891A-363A147C81DC}"/>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BE15C871-71B4-4972-BE76-7ED509BC7002}"/>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A4EBEC1-3FA1-4932-9127-6926BA3B7817}"/>
              </a:ext>
            </a:extLst>
          </p:cNvPr>
          <p:cNvSpPr>
            <a:spLocks noGrp="1"/>
          </p:cNvSpPr>
          <p:nvPr>
            <p:ph type="dt" sz="half" idx="10"/>
          </p:nvPr>
        </p:nvSpPr>
        <p:spPr/>
        <p:txBody>
          <a:bodyPr/>
          <a:lstStyle/>
          <a:p>
            <a:fld id="{B34476DD-D7CB-41CA-802D-0D9072B723D6}" type="datetimeFigureOut">
              <a:rPr lang="fi-FI" smtClean="0"/>
              <a:t>29.3.2022</a:t>
            </a:fld>
            <a:endParaRPr lang="fi-FI"/>
          </a:p>
        </p:txBody>
      </p:sp>
      <p:sp>
        <p:nvSpPr>
          <p:cNvPr id="5" name="Alatunnisteen paikkamerkki 4">
            <a:extLst>
              <a:ext uri="{FF2B5EF4-FFF2-40B4-BE49-F238E27FC236}">
                <a16:creationId xmlns:a16="http://schemas.microsoft.com/office/drawing/2014/main" id="{BECA6308-345E-40D7-A305-D67B06D92F7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7ADC4ECE-1655-46C2-BE65-B8E30D35AA90}"/>
              </a:ext>
            </a:extLst>
          </p:cNvPr>
          <p:cNvSpPr>
            <a:spLocks noGrp="1"/>
          </p:cNvSpPr>
          <p:nvPr>
            <p:ph type="sldNum" sz="quarter" idx="12"/>
          </p:nvPr>
        </p:nvSpPr>
        <p:spPr/>
        <p:txBody>
          <a:bodyPr/>
          <a:lstStyle/>
          <a:p>
            <a:fld id="{6015FD86-C321-4470-9C54-91A9D994FFCB}" type="slidenum">
              <a:rPr lang="fi-FI" smtClean="0"/>
              <a:t>‹Nº›</a:t>
            </a:fld>
            <a:endParaRPr lang="fi-FI"/>
          </a:p>
        </p:txBody>
      </p:sp>
    </p:spTree>
    <p:extLst>
      <p:ext uri="{BB962C8B-B14F-4D97-AF65-F5344CB8AC3E}">
        <p14:creationId xmlns:p14="http://schemas.microsoft.com/office/powerpoint/2010/main" val="1611183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39F0FF53-8DA8-4B2F-9419-F3837F688A98}"/>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9AB04819-2320-48A6-9BE9-4CDBE1289C60}"/>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4A49BD4-813C-4ABE-B4C8-9AB235197A89}"/>
              </a:ext>
            </a:extLst>
          </p:cNvPr>
          <p:cNvSpPr>
            <a:spLocks noGrp="1"/>
          </p:cNvSpPr>
          <p:nvPr>
            <p:ph type="dt" sz="half" idx="10"/>
          </p:nvPr>
        </p:nvSpPr>
        <p:spPr/>
        <p:txBody>
          <a:bodyPr/>
          <a:lstStyle/>
          <a:p>
            <a:fld id="{B34476DD-D7CB-41CA-802D-0D9072B723D6}" type="datetimeFigureOut">
              <a:rPr lang="fi-FI" smtClean="0"/>
              <a:t>29.3.2022</a:t>
            </a:fld>
            <a:endParaRPr lang="fi-FI"/>
          </a:p>
        </p:txBody>
      </p:sp>
      <p:sp>
        <p:nvSpPr>
          <p:cNvPr id="5" name="Alatunnisteen paikkamerkki 4">
            <a:extLst>
              <a:ext uri="{FF2B5EF4-FFF2-40B4-BE49-F238E27FC236}">
                <a16:creationId xmlns:a16="http://schemas.microsoft.com/office/drawing/2014/main" id="{FD0F0942-8370-4524-9114-E9C2D0DFFE0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6B4024C-A073-4365-85B5-E8E6BFEC6CE9}"/>
              </a:ext>
            </a:extLst>
          </p:cNvPr>
          <p:cNvSpPr>
            <a:spLocks noGrp="1"/>
          </p:cNvSpPr>
          <p:nvPr>
            <p:ph type="sldNum" sz="quarter" idx="12"/>
          </p:nvPr>
        </p:nvSpPr>
        <p:spPr/>
        <p:txBody>
          <a:bodyPr/>
          <a:lstStyle/>
          <a:p>
            <a:fld id="{6015FD86-C321-4470-9C54-91A9D994FFCB}" type="slidenum">
              <a:rPr lang="fi-FI" smtClean="0"/>
              <a:t>‹Nº›</a:t>
            </a:fld>
            <a:endParaRPr lang="fi-FI"/>
          </a:p>
        </p:txBody>
      </p:sp>
    </p:spTree>
    <p:extLst>
      <p:ext uri="{BB962C8B-B14F-4D97-AF65-F5344CB8AC3E}">
        <p14:creationId xmlns:p14="http://schemas.microsoft.com/office/powerpoint/2010/main" val="2401177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BB41392-DED3-427B-9091-A2C675621804}"/>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30F93F8-9D06-41AE-B2BE-713691BA591C}"/>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85F3DEFF-415E-4390-86DC-B30C87A5B4BB}"/>
              </a:ext>
            </a:extLst>
          </p:cNvPr>
          <p:cNvSpPr>
            <a:spLocks noGrp="1"/>
          </p:cNvSpPr>
          <p:nvPr>
            <p:ph type="dt" sz="half" idx="10"/>
          </p:nvPr>
        </p:nvSpPr>
        <p:spPr/>
        <p:txBody>
          <a:bodyPr/>
          <a:lstStyle/>
          <a:p>
            <a:fld id="{B34476DD-D7CB-41CA-802D-0D9072B723D6}" type="datetimeFigureOut">
              <a:rPr lang="fi-FI" smtClean="0"/>
              <a:t>29.3.2022</a:t>
            </a:fld>
            <a:endParaRPr lang="fi-FI"/>
          </a:p>
        </p:txBody>
      </p:sp>
      <p:sp>
        <p:nvSpPr>
          <p:cNvPr id="5" name="Alatunnisteen paikkamerkki 4">
            <a:extLst>
              <a:ext uri="{FF2B5EF4-FFF2-40B4-BE49-F238E27FC236}">
                <a16:creationId xmlns:a16="http://schemas.microsoft.com/office/drawing/2014/main" id="{D52BF43E-036C-4AF3-B42A-9A1D0806472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078563C4-D76C-4662-BFF6-85373AB27AC9}"/>
              </a:ext>
            </a:extLst>
          </p:cNvPr>
          <p:cNvSpPr>
            <a:spLocks noGrp="1"/>
          </p:cNvSpPr>
          <p:nvPr>
            <p:ph type="sldNum" sz="quarter" idx="12"/>
          </p:nvPr>
        </p:nvSpPr>
        <p:spPr/>
        <p:txBody>
          <a:bodyPr/>
          <a:lstStyle/>
          <a:p>
            <a:fld id="{6015FD86-C321-4470-9C54-91A9D994FFCB}" type="slidenum">
              <a:rPr lang="fi-FI" smtClean="0"/>
              <a:t>‹Nº›</a:t>
            </a:fld>
            <a:endParaRPr lang="fi-FI"/>
          </a:p>
        </p:txBody>
      </p:sp>
    </p:spTree>
    <p:extLst>
      <p:ext uri="{BB962C8B-B14F-4D97-AF65-F5344CB8AC3E}">
        <p14:creationId xmlns:p14="http://schemas.microsoft.com/office/powerpoint/2010/main" val="2610052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6994D77-6F73-44BF-8526-12D98E3C1549}"/>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2712DE68-693A-4D11-B282-09B510265C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F9A3810F-81D8-4EF6-969E-197F1BED1484}"/>
              </a:ext>
            </a:extLst>
          </p:cNvPr>
          <p:cNvSpPr>
            <a:spLocks noGrp="1"/>
          </p:cNvSpPr>
          <p:nvPr>
            <p:ph type="dt" sz="half" idx="10"/>
          </p:nvPr>
        </p:nvSpPr>
        <p:spPr/>
        <p:txBody>
          <a:bodyPr/>
          <a:lstStyle/>
          <a:p>
            <a:fld id="{B34476DD-D7CB-41CA-802D-0D9072B723D6}" type="datetimeFigureOut">
              <a:rPr lang="fi-FI" smtClean="0"/>
              <a:t>29.3.2022</a:t>
            </a:fld>
            <a:endParaRPr lang="fi-FI"/>
          </a:p>
        </p:txBody>
      </p:sp>
      <p:sp>
        <p:nvSpPr>
          <p:cNvPr id="5" name="Alatunnisteen paikkamerkki 4">
            <a:extLst>
              <a:ext uri="{FF2B5EF4-FFF2-40B4-BE49-F238E27FC236}">
                <a16:creationId xmlns:a16="http://schemas.microsoft.com/office/drawing/2014/main" id="{1DFBFC0C-F444-431A-BCF1-D2B2225D66E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79D3ADDD-A5D9-42A2-B37E-306233EF2F95}"/>
              </a:ext>
            </a:extLst>
          </p:cNvPr>
          <p:cNvSpPr>
            <a:spLocks noGrp="1"/>
          </p:cNvSpPr>
          <p:nvPr>
            <p:ph type="sldNum" sz="quarter" idx="12"/>
          </p:nvPr>
        </p:nvSpPr>
        <p:spPr/>
        <p:txBody>
          <a:bodyPr/>
          <a:lstStyle/>
          <a:p>
            <a:fld id="{6015FD86-C321-4470-9C54-91A9D994FFCB}" type="slidenum">
              <a:rPr lang="fi-FI" smtClean="0"/>
              <a:t>‹Nº›</a:t>
            </a:fld>
            <a:endParaRPr lang="fi-FI"/>
          </a:p>
        </p:txBody>
      </p:sp>
    </p:spTree>
    <p:extLst>
      <p:ext uri="{BB962C8B-B14F-4D97-AF65-F5344CB8AC3E}">
        <p14:creationId xmlns:p14="http://schemas.microsoft.com/office/powerpoint/2010/main" val="2680391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A7B5E00-CB40-4A3C-BB55-5C9C08D5BAE6}"/>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45B4BCFE-2A38-4D40-B152-8558B73A2DBF}"/>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CEAC6642-AC5F-4FA2-A124-92203757DA23}"/>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972E5ECF-F5F8-4968-A8C7-D5F9B08BEAFB}"/>
              </a:ext>
            </a:extLst>
          </p:cNvPr>
          <p:cNvSpPr>
            <a:spLocks noGrp="1"/>
          </p:cNvSpPr>
          <p:nvPr>
            <p:ph type="dt" sz="half" idx="10"/>
          </p:nvPr>
        </p:nvSpPr>
        <p:spPr/>
        <p:txBody>
          <a:bodyPr/>
          <a:lstStyle/>
          <a:p>
            <a:fld id="{B34476DD-D7CB-41CA-802D-0D9072B723D6}" type="datetimeFigureOut">
              <a:rPr lang="fi-FI" smtClean="0"/>
              <a:t>29.3.2022</a:t>
            </a:fld>
            <a:endParaRPr lang="fi-FI"/>
          </a:p>
        </p:txBody>
      </p:sp>
      <p:sp>
        <p:nvSpPr>
          <p:cNvPr id="6" name="Alatunnisteen paikkamerkki 5">
            <a:extLst>
              <a:ext uri="{FF2B5EF4-FFF2-40B4-BE49-F238E27FC236}">
                <a16:creationId xmlns:a16="http://schemas.microsoft.com/office/drawing/2014/main" id="{6F161E39-0249-41A7-9202-A6FEDD880FBC}"/>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275D8B4B-2F44-447D-91B8-806F44EEABC1}"/>
              </a:ext>
            </a:extLst>
          </p:cNvPr>
          <p:cNvSpPr>
            <a:spLocks noGrp="1"/>
          </p:cNvSpPr>
          <p:nvPr>
            <p:ph type="sldNum" sz="quarter" idx="12"/>
          </p:nvPr>
        </p:nvSpPr>
        <p:spPr/>
        <p:txBody>
          <a:bodyPr/>
          <a:lstStyle/>
          <a:p>
            <a:fld id="{6015FD86-C321-4470-9C54-91A9D994FFCB}" type="slidenum">
              <a:rPr lang="fi-FI" smtClean="0"/>
              <a:t>‹Nº›</a:t>
            </a:fld>
            <a:endParaRPr lang="fi-FI"/>
          </a:p>
        </p:txBody>
      </p:sp>
    </p:spTree>
    <p:extLst>
      <p:ext uri="{BB962C8B-B14F-4D97-AF65-F5344CB8AC3E}">
        <p14:creationId xmlns:p14="http://schemas.microsoft.com/office/powerpoint/2010/main" val="2638475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960474A-C3A1-496B-A038-3FD668D8AC9A}"/>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FCB03C64-B320-41E3-9546-3515D4CDB4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CB96929E-C489-4033-BA2D-0E8324D0745F}"/>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844CFB38-7F6B-45CA-A236-CD294149EA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3D186838-87F9-46D7-9D03-110B55B48827}"/>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681419A6-36F1-4A93-AB7F-A4CB6C86C7AD}"/>
              </a:ext>
            </a:extLst>
          </p:cNvPr>
          <p:cNvSpPr>
            <a:spLocks noGrp="1"/>
          </p:cNvSpPr>
          <p:nvPr>
            <p:ph type="dt" sz="half" idx="10"/>
          </p:nvPr>
        </p:nvSpPr>
        <p:spPr/>
        <p:txBody>
          <a:bodyPr/>
          <a:lstStyle/>
          <a:p>
            <a:fld id="{B34476DD-D7CB-41CA-802D-0D9072B723D6}" type="datetimeFigureOut">
              <a:rPr lang="fi-FI" smtClean="0"/>
              <a:t>29.3.2022</a:t>
            </a:fld>
            <a:endParaRPr lang="fi-FI"/>
          </a:p>
        </p:txBody>
      </p:sp>
      <p:sp>
        <p:nvSpPr>
          <p:cNvPr id="8" name="Alatunnisteen paikkamerkki 7">
            <a:extLst>
              <a:ext uri="{FF2B5EF4-FFF2-40B4-BE49-F238E27FC236}">
                <a16:creationId xmlns:a16="http://schemas.microsoft.com/office/drawing/2014/main" id="{1F5866C3-EDC1-4A7D-A302-2C38B4BB09B7}"/>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22CB8CC7-878C-4629-BA88-E4BD33CD9D85}"/>
              </a:ext>
            </a:extLst>
          </p:cNvPr>
          <p:cNvSpPr>
            <a:spLocks noGrp="1"/>
          </p:cNvSpPr>
          <p:nvPr>
            <p:ph type="sldNum" sz="quarter" idx="12"/>
          </p:nvPr>
        </p:nvSpPr>
        <p:spPr/>
        <p:txBody>
          <a:bodyPr/>
          <a:lstStyle/>
          <a:p>
            <a:fld id="{6015FD86-C321-4470-9C54-91A9D994FFCB}" type="slidenum">
              <a:rPr lang="fi-FI" smtClean="0"/>
              <a:t>‹Nº›</a:t>
            </a:fld>
            <a:endParaRPr lang="fi-FI"/>
          </a:p>
        </p:txBody>
      </p:sp>
    </p:spTree>
    <p:extLst>
      <p:ext uri="{BB962C8B-B14F-4D97-AF65-F5344CB8AC3E}">
        <p14:creationId xmlns:p14="http://schemas.microsoft.com/office/powerpoint/2010/main" val="3527102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B54EC75-B79B-4AE7-9D36-93FC79E69D29}"/>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00A803F7-C1BE-48E2-976A-36758577FCEF}"/>
              </a:ext>
            </a:extLst>
          </p:cNvPr>
          <p:cNvSpPr>
            <a:spLocks noGrp="1"/>
          </p:cNvSpPr>
          <p:nvPr>
            <p:ph type="dt" sz="half" idx="10"/>
          </p:nvPr>
        </p:nvSpPr>
        <p:spPr/>
        <p:txBody>
          <a:bodyPr/>
          <a:lstStyle/>
          <a:p>
            <a:fld id="{B34476DD-D7CB-41CA-802D-0D9072B723D6}" type="datetimeFigureOut">
              <a:rPr lang="fi-FI" smtClean="0"/>
              <a:t>29.3.2022</a:t>
            </a:fld>
            <a:endParaRPr lang="fi-FI"/>
          </a:p>
        </p:txBody>
      </p:sp>
      <p:sp>
        <p:nvSpPr>
          <p:cNvPr id="4" name="Alatunnisteen paikkamerkki 3">
            <a:extLst>
              <a:ext uri="{FF2B5EF4-FFF2-40B4-BE49-F238E27FC236}">
                <a16:creationId xmlns:a16="http://schemas.microsoft.com/office/drawing/2014/main" id="{46FEC50B-4F53-4A82-A64A-336F4F54F637}"/>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889AB62B-A0E8-490B-9796-4A192A5A5928}"/>
              </a:ext>
            </a:extLst>
          </p:cNvPr>
          <p:cNvSpPr>
            <a:spLocks noGrp="1"/>
          </p:cNvSpPr>
          <p:nvPr>
            <p:ph type="sldNum" sz="quarter" idx="12"/>
          </p:nvPr>
        </p:nvSpPr>
        <p:spPr/>
        <p:txBody>
          <a:bodyPr/>
          <a:lstStyle/>
          <a:p>
            <a:fld id="{6015FD86-C321-4470-9C54-91A9D994FFCB}" type="slidenum">
              <a:rPr lang="fi-FI" smtClean="0"/>
              <a:t>‹Nº›</a:t>
            </a:fld>
            <a:endParaRPr lang="fi-FI"/>
          </a:p>
        </p:txBody>
      </p:sp>
    </p:spTree>
    <p:extLst>
      <p:ext uri="{BB962C8B-B14F-4D97-AF65-F5344CB8AC3E}">
        <p14:creationId xmlns:p14="http://schemas.microsoft.com/office/powerpoint/2010/main" val="223100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EBF3125A-B7E5-468B-A5FE-4420FE9645E9}"/>
              </a:ext>
            </a:extLst>
          </p:cNvPr>
          <p:cNvSpPr>
            <a:spLocks noGrp="1"/>
          </p:cNvSpPr>
          <p:nvPr>
            <p:ph type="dt" sz="half" idx="10"/>
          </p:nvPr>
        </p:nvSpPr>
        <p:spPr/>
        <p:txBody>
          <a:bodyPr/>
          <a:lstStyle/>
          <a:p>
            <a:fld id="{B34476DD-D7CB-41CA-802D-0D9072B723D6}" type="datetimeFigureOut">
              <a:rPr lang="fi-FI" smtClean="0"/>
              <a:t>29.3.2022</a:t>
            </a:fld>
            <a:endParaRPr lang="fi-FI"/>
          </a:p>
        </p:txBody>
      </p:sp>
      <p:sp>
        <p:nvSpPr>
          <p:cNvPr id="3" name="Alatunnisteen paikkamerkki 2">
            <a:extLst>
              <a:ext uri="{FF2B5EF4-FFF2-40B4-BE49-F238E27FC236}">
                <a16:creationId xmlns:a16="http://schemas.microsoft.com/office/drawing/2014/main" id="{A69B54C2-8AE5-4BE7-B6C5-1579116FABB9}"/>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ABAD5F6C-87F8-4A0F-A9FA-87081E9341CE}"/>
              </a:ext>
            </a:extLst>
          </p:cNvPr>
          <p:cNvSpPr>
            <a:spLocks noGrp="1"/>
          </p:cNvSpPr>
          <p:nvPr>
            <p:ph type="sldNum" sz="quarter" idx="12"/>
          </p:nvPr>
        </p:nvSpPr>
        <p:spPr/>
        <p:txBody>
          <a:bodyPr/>
          <a:lstStyle/>
          <a:p>
            <a:fld id="{6015FD86-C321-4470-9C54-91A9D994FFCB}" type="slidenum">
              <a:rPr lang="fi-FI" smtClean="0"/>
              <a:t>‹Nº›</a:t>
            </a:fld>
            <a:endParaRPr lang="fi-FI"/>
          </a:p>
        </p:txBody>
      </p:sp>
    </p:spTree>
    <p:extLst>
      <p:ext uri="{BB962C8B-B14F-4D97-AF65-F5344CB8AC3E}">
        <p14:creationId xmlns:p14="http://schemas.microsoft.com/office/powerpoint/2010/main" val="185490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AACFD38-CD2C-4ED2-B991-CC103D061700}"/>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2A7C6F22-4B3A-4F44-8F5F-99C7B8D67A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DE597C58-AAAF-4B55-B756-FC843C6EDC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2D29CFE1-7886-486A-B99B-FD9DCD02711F}"/>
              </a:ext>
            </a:extLst>
          </p:cNvPr>
          <p:cNvSpPr>
            <a:spLocks noGrp="1"/>
          </p:cNvSpPr>
          <p:nvPr>
            <p:ph type="dt" sz="half" idx="10"/>
          </p:nvPr>
        </p:nvSpPr>
        <p:spPr/>
        <p:txBody>
          <a:bodyPr/>
          <a:lstStyle/>
          <a:p>
            <a:fld id="{B34476DD-D7CB-41CA-802D-0D9072B723D6}" type="datetimeFigureOut">
              <a:rPr lang="fi-FI" smtClean="0"/>
              <a:t>29.3.2022</a:t>
            </a:fld>
            <a:endParaRPr lang="fi-FI"/>
          </a:p>
        </p:txBody>
      </p:sp>
      <p:sp>
        <p:nvSpPr>
          <p:cNvPr id="6" name="Alatunnisteen paikkamerkki 5">
            <a:extLst>
              <a:ext uri="{FF2B5EF4-FFF2-40B4-BE49-F238E27FC236}">
                <a16:creationId xmlns:a16="http://schemas.microsoft.com/office/drawing/2014/main" id="{797E21F0-C303-4F35-9738-FDC3F7B31C50}"/>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32492680-44CE-4FE9-A6CA-F3090A1BA19B}"/>
              </a:ext>
            </a:extLst>
          </p:cNvPr>
          <p:cNvSpPr>
            <a:spLocks noGrp="1"/>
          </p:cNvSpPr>
          <p:nvPr>
            <p:ph type="sldNum" sz="quarter" idx="12"/>
          </p:nvPr>
        </p:nvSpPr>
        <p:spPr/>
        <p:txBody>
          <a:bodyPr/>
          <a:lstStyle/>
          <a:p>
            <a:fld id="{6015FD86-C321-4470-9C54-91A9D994FFCB}" type="slidenum">
              <a:rPr lang="fi-FI" smtClean="0"/>
              <a:t>‹Nº›</a:t>
            </a:fld>
            <a:endParaRPr lang="fi-FI"/>
          </a:p>
        </p:txBody>
      </p:sp>
    </p:spTree>
    <p:extLst>
      <p:ext uri="{BB962C8B-B14F-4D97-AF65-F5344CB8AC3E}">
        <p14:creationId xmlns:p14="http://schemas.microsoft.com/office/powerpoint/2010/main" val="2707961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95F11CA-82AB-461D-932F-9803DB5CE7AC}"/>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E8CA9D1E-B3E3-43F6-80DD-9563D003DF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001BD211-0039-466C-B23A-BD60BED2A5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53B86E31-64F0-4203-BF6D-DAA5283C6438}"/>
              </a:ext>
            </a:extLst>
          </p:cNvPr>
          <p:cNvSpPr>
            <a:spLocks noGrp="1"/>
          </p:cNvSpPr>
          <p:nvPr>
            <p:ph type="dt" sz="half" idx="10"/>
          </p:nvPr>
        </p:nvSpPr>
        <p:spPr/>
        <p:txBody>
          <a:bodyPr/>
          <a:lstStyle/>
          <a:p>
            <a:fld id="{B34476DD-D7CB-41CA-802D-0D9072B723D6}" type="datetimeFigureOut">
              <a:rPr lang="fi-FI" smtClean="0"/>
              <a:t>29.3.2022</a:t>
            </a:fld>
            <a:endParaRPr lang="fi-FI"/>
          </a:p>
        </p:txBody>
      </p:sp>
      <p:sp>
        <p:nvSpPr>
          <p:cNvPr id="6" name="Alatunnisteen paikkamerkki 5">
            <a:extLst>
              <a:ext uri="{FF2B5EF4-FFF2-40B4-BE49-F238E27FC236}">
                <a16:creationId xmlns:a16="http://schemas.microsoft.com/office/drawing/2014/main" id="{8D6E0098-6635-4E04-9653-11497A6F0BEF}"/>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01460055-64ED-48C2-987D-71CC8D61CB4C}"/>
              </a:ext>
            </a:extLst>
          </p:cNvPr>
          <p:cNvSpPr>
            <a:spLocks noGrp="1"/>
          </p:cNvSpPr>
          <p:nvPr>
            <p:ph type="sldNum" sz="quarter" idx="12"/>
          </p:nvPr>
        </p:nvSpPr>
        <p:spPr/>
        <p:txBody>
          <a:bodyPr/>
          <a:lstStyle/>
          <a:p>
            <a:fld id="{6015FD86-C321-4470-9C54-91A9D994FFCB}" type="slidenum">
              <a:rPr lang="fi-FI" smtClean="0"/>
              <a:t>‹Nº›</a:t>
            </a:fld>
            <a:endParaRPr lang="fi-FI"/>
          </a:p>
        </p:txBody>
      </p:sp>
    </p:spTree>
    <p:extLst>
      <p:ext uri="{BB962C8B-B14F-4D97-AF65-F5344CB8AC3E}">
        <p14:creationId xmlns:p14="http://schemas.microsoft.com/office/powerpoint/2010/main" val="631983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3810432F-804C-4F39-BD83-5651600434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F058B995-0AFD-42A5-A5C7-F495007C14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480F990-3903-40DB-891E-2349D6AB45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4476DD-D7CB-41CA-802D-0D9072B723D6}" type="datetimeFigureOut">
              <a:rPr lang="fi-FI" smtClean="0"/>
              <a:t>29.3.2022</a:t>
            </a:fld>
            <a:endParaRPr lang="fi-FI"/>
          </a:p>
        </p:txBody>
      </p:sp>
      <p:sp>
        <p:nvSpPr>
          <p:cNvPr id="5" name="Alatunnisteen paikkamerkki 4">
            <a:extLst>
              <a:ext uri="{FF2B5EF4-FFF2-40B4-BE49-F238E27FC236}">
                <a16:creationId xmlns:a16="http://schemas.microsoft.com/office/drawing/2014/main" id="{8113239B-024B-4A10-8DC3-6461967E5F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62548512-B470-4834-873D-6A9F36F3A0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15FD86-C321-4470-9C54-91A9D994FFCB}" type="slidenum">
              <a:rPr lang="fi-FI" smtClean="0"/>
              <a:t>‹Nº›</a:t>
            </a:fld>
            <a:endParaRPr lang="fi-FI"/>
          </a:p>
        </p:txBody>
      </p:sp>
    </p:spTree>
    <p:extLst>
      <p:ext uri="{BB962C8B-B14F-4D97-AF65-F5344CB8AC3E}">
        <p14:creationId xmlns:p14="http://schemas.microsoft.com/office/powerpoint/2010/main" val="1290418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4.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5A55B759-31A7-423C-9BC2-A8BC09FE9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F78796AF-79A0-47AC-BEFD-BFFC00F968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tsikko 1">
            <a:extLst>
              <a:ext uri="{FF2B5EF4-FFF2-40B4-BE49-F238E27FC236}">
                <a16:creationId xmlns:a16="http://schemas.microsoft.com/office/drawing/2014/main" id="{726F2E3A-4159-4282-8CFA-F1923DDA0C3C}"/>
              </a:ext>
            </a:extLst>
          </p:cNvPr>
          <p:cNvSpPr>
            <a:spLocks noGrp="1"/>
          </p:cNvSpPr>
          <p:nvPr>
            <p:ph type="ctrTitle"/>
          </p:nvPr>
        </p:nvSpPr>
        <p:spPr>
          <a:xfrm>
            <a:off x="226603" y="771880"/>
            <a:ext cx="3877056" cy="2249424"/>
          </a:xfrm>
        </p:spPr>
        <p:txBody>
          <a:bodyPr anchor="b">
            <a:noAutofit/>
          </a:bodyPr>
          <a:lstStyle/>
          <a:p>
            <a:pPr rtl="0" fontAlgn="base"/>
            <a:br>
              <a:rPr lang="en-US" sz="3200" b="1" dirty="0"/>
            </a:br>
            <a:br>
              <a:rPr lang="en-US" sz="3200" b="1" dirty="0"/>
            </a:br>
            <a:r>
              <a:rPr lang="en-US" sz="3200" b="1" dirty="0"/>
              <a:t> </a:t>
            </a:r>
            <a:br>
              <a:rPr lang="en-US" sz="3200" b="1" dirty="0"/>
            </a:br>
            <a:r>
              <a:rPr lang="en-GB" sz="3200" b="1" i="0" dirty="0">
                <a:effectLst/>
                <a:latin typeface="Calibri"/>
                <a:cs typeface="Calibri"/>
              </a:rPr>
              <a:t> </a:t>
            </a:r>
            <a:br>
              <a:rPr lang="en-GB" sz="3200" b="1" i="0" dirty="0">
                <a:effectLst/>
                <a:latin typeface="Segoe UI" panose="020B0502040204020203" pitchFamily="34" charset="0"/>
              </a:rPr>
            </a:br>
            <a:r>
              <a:rPr lang="en-GB" sz="3200" b="1" i="0" dirty="0">
                <a:effectLst/>
                <a:latin typeface="Calibri"/>
                <a:cs typeface="Calibri"/>
              </a:rPr>
              <a:t> </a:t>
            </a:r>
            <a:br>
              <a:rPr lang="en-GB" sz="3200" b="1" i="0" dirty="0">
                <a:effectLst/>
                <a:latin typeface="Calibri" panose="020F0502020204030204" pitchFamily="34" charset="0"/>
              </a:rPr>
            </a:br>
            <a:br>
              <a:rPr lang="en-GB" sz="3200" b="1" i="0" dirty="0">
                <a:effectLst/>
                <a:latin typeface="Segoe UI" panose="020B0502040204020203" pitchFamily="34" charset="0"/>
              </a:rPr>
            </a:br>
            <a:r>
              <a:rPr lang="en-GB" sz="3200" b="1" i="0" dirty="0">
                <a:effectLst/>
                <a:latin typeface="Segoe UI"/>
                <a:cs typeface="Segoe UI"/>
              </a:rPr>
              <a:t>We asked, you answered</a:t>
            </a:r>
            <a:br>
              <a:rPr lang="en-US" sz="3200" b="1" dirty="0"/>
            </a:br>
            <a:endParaRPr lang="fi-FI" sz="3200" b="1">
              <a:cs typeface="Calibri Light" panose="020F0302020204030204"/>
            </a:endParaRPr>
          </a:p>
        </p:txBody>
      </p:sp>
      <p:sp>
        <p:nvSpPr>
          <p:cNvPr id="3" name="Alaotsikko 2">
            <a:extLst>
              <a:ext uri="{FF2B5EF4-FFF2-40B4-BE49-F238E27FC236}">
                <a16:creationId xmlns:a16="http://schemas.microsoft.com/office/drawing/2014/main" id="{3EFB51EC-C199-4D2A-9622-D4E0F8141B8B}"/>
              </a:ext>
            </a:extLst>
          </p:cNvPr>
          <p:cNvSpPr>
            <a:spLocks noGrp="1"/>
          </p:cNvSpPr>
          <p:nvPr>
            <p:ph type="subTitle" idx="1"/>
          </p:nvPr>
        </p:nvSpPr>
        <p:spPr>
          <a:xfrm>
            <a:off x="633879" y="3526326"/>
            <a:ext cx="3209544" cy="1155525"/>
          </a:xfrm>
        </p:spPr>
        <p:txBody>
          <a:bodyPr anchor="t">
            <a:normAutofit/>
          </a:bodyPr>
          <a:lstStyle/>
          <a:p>
            <a:r>
              <a:rPr lang="fr-FR" sz="2000" dirty="0"/>
              <a:t>VET leaders’ questionnaire December2022. </a:t>
            </a:r>
            <a:r>
              <a:rPr lang="fr-FR" sz="2000" dirty="0" err="1"/>
              <a:t>Results</a:t>
            </a:r>
            <a:r>
              <a:rPr lang="fr-FR" sz="2000" dirty="0"/>
              <a:t> </a:t>
            </a:r>
            <a:endParaRPr lang="fi-FI" sz="2000" dirty="0">
              <a:cs typeface="Calibri" panose="020F0502020204030204"/>
            </a:endParaRPr>
          </a:p>
        </p:txBody>
      </p:sp>
      <p:pic>
        <p:nvPicPr>
          <p:cNvPr id="4" name="Kuva 3">
            <a:extLst>
              <a:ext uri="{FF2B5EF4-FFF2-40B4-BE49-F238E27FC236}">
                <a16:creationId xmlns:a16="http://schemas.microsoft.com/office/drawing/2014/main" id="{5B0323B3-2AD0-4DD1-931F-14C2A1A29837}"/>
              </a:ext>
            </a:extLst>
          </p:cNvPr>
          <p:cNvPicPr>
            <a:picLocks noChangeAspect="1"/>
          </p:cNvPicPr>
          <p:nvPr/>
        </p:nvPicPr>
        <p:blipFill>
          <a:blip r:embed="rId2"/>
          <a:stretch>
            <a:fillRect/>
          </a:stretch>
        </p:blipFill>
        <p:spPr>
          <a:xfrm>
            <a:off x="6321706" y="1026132"/>
            <a:ext cx="5242223" cy="4516315"/>
          </a:xfrm>
          <a:prstGeom prst="rect">
            <a:avLst/>
          </a:prstGeom>
        </p:spPr>
      </p:pic>
      <p:pic>
        <p:nvPicPr>
          <p:cNvPr id="6" name="Imagen 6" descr="Texto&#10;&#10;Descripción generada automáticamente">
            <a:extLst>
              <a:ext uri="{FF2B5EF4-FFF2-40B4-BE49-F238E27FC236}">
                <a16:creationId xmlns:a16="http://schemas.microsoft.com/office/drawing/2014/main" id="{B83E8190-6DB1-A570-5DB8-A0DE033E4FED}"/>
              </a:ext>
            </a:extLst>
          </p:cNvPr>
          <p:cNvPicPr>
            <a:picLocks noChangeAspect="1"/>
          </p:cNvPicPr>
          <p:nvPr/>
        </p:nvPicPr>
        <p:blipFill>
          <a:blip r:embed="rId3"/>
          <a:stretch>
            <a:fillRect/>
          </a:stretch>
        </p:blipFill>
        <p:spPr>
          <a:xfrm>
            <a:off x="7779953" y="5685809"/>
            <a:ext cx="4138700" cy="898623"/>
          </a:xfrm>
          <a:prstGeom prst="rect">
            <a:avLst/>
          </a:prstGeom>
        </p:spPr>
      </p:pic>
    </p:spTree>
    <p:extLst>
      <p:ext uri="{BB962C8B-B14F-4D97-AF65-F5344CB8AC3E}">
        <p14:creationId xmlns:p14="http://schemas.microsoft.com/office/powerpoint/2010/main" val="153666625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id="{1D693933-B6F0-4BAB-8FEE-DFE8DE6541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2335" y="1"/>
            <a:ext cx="1870540" cy="1602746"/>
          </a:xfrm>
          <a:prstGeom prst="rect">
            <a:avLst/>
          </a:prstGeom>
        </p:spPr>
      </p:pic>
      <p:pic>
        <p:nvPicPr>
          <p:cNvPr id="7" name="Sisällön paikkamerkki 6">
            <a:extLst>
              <a:ext uri="{FF2B5EF4-FFF2-40B4-BE49-F238E27FC236}">
                <a16:creationId xmlns:a16="http://schemas.microsoft.com/office/drawing/2014/main" id="{D1F38CAB-E1E7-4E5B-891B-18C882EB25D0}"/>
              </a:ext>
            </a:extLst>
          </p:cNvPr>
          <p:cNvPicPr>
            <a:picLocks noGrp="1" noChangeAspect="1"/>
          </p:cNvPicPr>
          <p:nvPr>
            <p:ph idx="1"/>
          </p:nvPr>
        </p:nvPicPr>
        <p:blipFill>
          <a:blip r:embed="rId3"/>
          <a:stretch>
            <a:fillRect/>
          </a:stretch>
        </p:blipFill>
        <p:spPr>
          <a:xfrm>
            <a:off x="406764" y="2884082"/>
            <a:ext cx="5400675" cy="2996937"/>
          </a:xfrm>
        </p:spPr>
      </p:pic>
      <p:pic>
        <p:nvPicPr>
          <p:cNvPr id="14" name="Kuva 13">
            <a:extLst>
              <a:ext uri="{FF2B5EF4-FFF2-40B4-BE49-F238E27FC236}">
                <a16:creationId xmlns:a16="http://schemas.microsoft.com/office/drawing/2014/main" id="{282814C5-4A52-43D8-9309-E3047CF52E4B}"/>
              </a:ext>
            </a:extLst>
          </p:cNvPr>
          <p:cNvPicPr>
            <a:picLocks noChangeAspect="1"/>
          </p:cNvPicPr>
          <p:nvPr/>
        </p:nvPicPr>
        <p:blipFill>
          <a:blip r:embed="rId4"/>
          <a:stretch>
            <a:fillRect/>
          </a:stretch>
        </p:blipFill>
        <p:spPr>
          <a:xfrm>
            <a:off x="6096000" y="2884082"/>
            <a:ext cx="5400675" cy="3086100"/>
          </a:xfrm>
          <a:prstGeom prst="rect">
            <a:avLst/>
          </a:prstGeom>
        </p:spPr>
      </p:pic>
      <p:pic>
        <p:nvPicPr>
          <p:cNvPr id="2" name="Imagen 6" descr="Texto&#10;&#10;Descripción generada automáticamente">
            <a:extLst>
              <a:ext uri="{FF2B5EF4-FFF2-40B4-BE49-F238E27FC236}">
                <a16:creationId xmlns:a16="http://schemas.microsoft.com/office/drawing/2014/main" id="{320BA7E8-EDEA-D7AC-9103-46103EBAA896}"/>
              </a:ext>
            </a:extLst>
          </p:cNvPr>
          <p:cNvPicPr>
            <a:picLocks noChangeAspect="1"/>
          </p:cNvPicPr>
          <p:nvPr/>
        </p:nvPicPr>
        <p:blipFill>
          <a:blip r:embed="rId5"/>
          <a:stretch>
            <a:fillRect/>
          </a:stretch>
        </p:blipFill>
        <p:spPr>
          <a:xfrm>
            <a:off x="462126" y="351809"/>
            <a:ext cx="4138700" cy="898623"/>
          </a:xfrm>
          <a:prstGeom prst="rect">
            <a:avLst/>
          </a:prstGeom>
        </p:spPr>
      </p:pic>
      <p:sp>
        <p:nvSpPr>
          <p:cNvPr id="6" name="Otsikko 3">
            <a:extLst>
              <a:ext uri="{FF2B5EF4-FFF2-40B4-BE49-F238E27FC236}">
                <a16:creationId xmlns:a16="http://schemas.microsoft.com/office/drawing/2014/main" id="{2143CBB1-2EB6-F2A6-E46C-9CD4E41132F3}"/>
              </a:ext>
            </a:extLst>
          </p:cNvPr>
          <p:cNvSpPr txBox="1">
            <a:spLocks/>
          </p:cNvSpPr>
          <p:nvPr/>
        </p:nvSpPr>
        <p:spPr>
          <a:xfrm>
            <a:off x="500742" y="1062062"/>
            <a:ext cx="10515600" cy="17208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noProof="1">
                <a:cs typeface="Arial"/>
              </a:rPr>
              <a:t>What would you expect from NoN´s working groups?</a:t>
            </a:r>
          </a:p>
        </p:txBody>
      </p:sp>
    </p:spTree>
    <p:extLst>
      <p:ext uri="{BB962C8B-B14F-4D97-AF65-F5344CB8AC3E}">
        <p14:creationId xmlns:p14="http://schemas.microsoft.com/office/powerpoint/2010/main" val="3719243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id="{1D693933-B6F0-4BAB-8FEE-DFE8DE6541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2335" y="1"/>
            <a:ext cx="1870540" cy="1602746"/>
          </a:xfrm>
          <a:prstGeom prst="rect">
            <a:avLst/>
          </a:prstGeom>
        </p:spPr>
      </p:pic>
      <p:pic>
        <p:nvPicPr>
          <p:cNvPr id="7" name="Sisällön paikkamerkki 6">
            <a:extLst>
              <a:ext uri="{FF2B5EF4-FFF2-40B4-BE49-F238E27FC236}">
                <a16:creationId xmlns:a16="http://schemas.microsoft.com/office/drawing/2014/main" id="{D1F38CAB-E1E7-4E5B-891B-18C882EB25D0}"/>
              </a:ext>
            </a:extLst>
          </p:cNvPr>
          <p:cNvPicPr>
            <a:picLocks noGrp="1" noChangeAspect="1"/>
          </p:cNvPicPr>
          <p:nvPr>
            <p:ph idx="1"/>
          </p:nvPr>
        </p:nvPicPr>
        <p:blipFill>
          <a:blip r:embed="rId3"/>
          <a:stretch>
            <a:fillRect/>
          </a:stretch>
        </p:blipFill>
        <p:spPr>
          <a:xfrm>
            <a:off x="406764" y="3099719"/>
            <a:ext cx="5400675" cy="2781300"/>
          </a:xfrm>
        </p:spPr>
      </p:pic>
      <p:pic>
        <p:nvPicPr>
          <p:cNvPr id="9" name="Kuva 8">
            <a:extLst>
              <a:ext uri="{FF2B5EF4-FFF2-40B4-BE49-F238E27FC236}">
                <a16:creationId xmlns:a16="http://schemas.microsoft.com/office/drawing/2014/main" id="{B2DFABEC-50E0-4B17-B34B-89B85FC5E857}"/>
              </a:ext>
            </a:extLst>
          </p:cNvPr>
          <p:cNvPicPr>
            <a:picLocks noChangeAspect="1"/>
          </p:cNvPicPr>
          <p:nvPr/>
        </p:nvPicPr>
        <p:blipFill>
          <a:blip r:embed="rId4"/>
          <a:stretch>
            <a:fillRect/>
          </a:stretch>
        </p:blipFill>
        <p:spPr>
          <a:xfrm>
            <a:off x="421051" y="2884082"/>
            <a:ext cx="5372100" cy="2996937"/>
          </a:xfrm>
          <a:prstGeom prst="rect">
            <a:avLst/>
          </a:prstGeom>
        </p:spPr>
      </p:pic>
      <p:pic>
        <p:nvPicPr>
          <p:cNvPr id="10" name="Kuva 9">
            <a:extLst>
              <a:ext uri="{FF2B5EF4-FFF2-40B4-BE49-F238E27FC236}">
                <a16:creationId xmlns:a16="http://schemas.microsoft.com/office/drawing/2014/main" id="{E60379D2-9D19-4451-B3F6-177CF74CDDC0}"/>
              </a:ext>
            </a:extLst>
          </p:cNvPr>
          <p:cNvPicPr>
            <a:picLocks noChangeAspect="1"/>
          </p:cNvPicPr>
          <p:nvPr/>
        </p:nvPicPr>
        <p:blipFill>
          <a:blip r:embed="rId5"/>
          <a:stretch>
            <a:fillRect/>
          </a:stretch>
        </p:blipFill>
        <p:spPr>
          <a:xfrm>
            <a:off x="6096000" y="3099720"/>
            <a:ext cx="5372100" cy="2781300"/>
          </a:xfrm>
          <a:prstGeom prst="rect">
            <a:avLst/>
          </a:prstGeom>
        </p:spPr>
      </p:pic>
      <p:sp>
        <p:nvSpPr>
          <p:cNvPr id="5" name="Otsikko 3">
            <a:extLst>
              <a:ext uri="{FF2B5EF4-FFF2-40B4-BE49-F238E27FC236}">
                <a16:creationId xmlns:a16="http://schemas.microsoft.com/office/drawing/2014/main" id="{FE64415F-6BBD-28CF-CF42-C4D23EA3A10F}"/>
              </a:ext>
            </a:extLst>
          </p:cNvPr>
          <p:cNvSpPr txBox="1">
            <a:spLocks/>
          </p:cNvSpPr>
          <p:nvPr/>
        </p:nvSpPr>
        <p:spPr>
          <a:xfrm>
            <a:off x="500742" y="1062062"/>
            <a:ext cx="10515600" cy="17208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noProof="1">
                <a:cs typeface="Arial"/>
              </a:rPr>
              <a:t>What would you expect from NoN´s working groups?</a:t>
            </a:r>
          </a:p>
        </p:txBody>
      </p:sp>
      <p:pic>
        <p:nvPicPr>
          <p:cNvPr id="6" name="Imagen 6" descr="Texto&#10;&#10;Descripción generada automáticamente">
            <a:extLst>
              <a:ext uri="{FF2B5EF4-FFF2-40B4-BE49-F238E27FC236}">
                <a16:creationId xmlns:a16="http://schemas.microsoft.com/office/drawing/2014/main" id="{EEA606BC-4701-1770-5708-47C23D0E9ED7}"/>
              </a:ext>
            </a:extLst>
          </p:cNvPr>
          <p:cNvPicPr>
            <a:picLocks noChangeAspect="1"/>
          </p:cNvPicPr>
          <p:nvPr/>
        </p:nvPicPr>
        <p:blipFill>
          <a:blip r:embed="rId6"/>
          <a:stretch>
            <a:fillRect/>
          </a:stretch>
        </p:blipFill>
        <p:spPr>
          <a:xfrm>
            <a:off x="462126" y="351809"/>
            <a:ext cx="4138700" cy="898623"/>
          </a:xfrm>
          <a:prstGeom prst="rect">
            <a:avLst/>
          </a:prstGeom>
        </p:spPr>
      </p:pic>
    </p:spTree>
    <p:extLst>
      <p:ext uri="{BB962C8B-B14F-4D97-AF65-F5344CB8AC3E}">
        <p14:creationId xmlns:p14="http://schemas.microsoft.com/office/powerpoint/2010/main" val="926598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id="{1D693933-B6F0-4BAB-8FEE-DFE8DE6541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2335" y="1"/>
            <a:ext cx="1870540" cy="1602746"/>
          </a:xfrm>
          <a:prstGeom prst="rect">
            <a:avLst/>
          </a:prstGeom>
        </p:spPr>
      </p:pic>
      <p:pic>
        <p:nvPicPr>
          <p:cNvPr id="6" name="Sisällön paikkamerkki 5">
            <a:extLst>
              <a:ext uri="{FF2B5EF4-FFF2-40B4-BE49-F238E27FC236}">
                <a16:creationId xmlns:a16="http://schemas.microsoft.com/office/drawing/2014/main" id="{A2EBB24B-78DE-4A6B-A9F1-B26AE46F51F8}"/>
              </a:ext>
            </a:extLst>
          </p:cNvPr>
          <p:cNvPicPr>
            <a:picLocks noGrp="1" noChangeAspect="1"/>
          </p:cNvPicPr>
          <p:nvPr>
            <p:ph idx="1"/>
          </p:nvPr>
        </p:nvPicPr>
        <p:blipFill>
          <a:blip r:embed="rId3"/>
          <a:stretch>
            <a:fillRect/>
          </a:stretch>
        </p:blipFill>
        <p:spPr>
          <a:xfrm>
            <a:off x="303990" y="2884082"/>
            <a:ext cx="5235419" cy="3185414"/>
          </a:xfrm>
        </p:spPr>
      </p:pic>
      <p:pic>
        <p:nvPicPr>
          <p:cNvPr id="10" name="Kuva 9">
            <a:extLst>
              <a:ext uri="{FF2B5EF4-FFF2-40B4-BE49-F238E27FC236}">
                <a16:creationId xmlns:a16="http://schemas.microsoft.com/office/drawing/2014/main" id="{B70C0A06-5DFD-415C-B1B0-E1CD96E8E79F}"/>
              </a:ext>
            </a:extLst>
          </p:cNvPr>
          <p:cNvPicPr>
            <a:picLocks noChangeAspect="1"/>
          </p:cNvPicPr>
          <p:nvPr/>
        </p:nvPicPr>
        <p:blipFill>
          <a:blip r:embed="rId4"/>
          <a:stretch>
            <a:fillRect/>
          </a:stretch>
        </p:blipFill>
        <p:spPr>
          <a:xfrm>
            <a:off x="5758542" y="2884082"/>
            <a:ext cx="5585319" cy="3185414"/>
          </a:xfrm>
          <a:prstGeom prst="rect">
            <a:avLst/>
          </a:prstGeom>
        </p:spPr>
      </p:pic>
      <p:sp>
        <p:nvSpPr>
          <p:cNvPr id="5" name="Otsikko 3">
            <a:extLst>
              <a:ext uri="{FF2B5EF4-FFF2-40B4-BE49-F238E27FC236}">
                <a16:creationId xmlns:a16="http://schemas.microsoft.com/office/drawing/2014/main" id="{928E1F71-83AA-7AFA-51EE-99165F0460E8}"/>
              </a:ext>
            </a:extLst>
          </p:cNvPr>
          <p:cNvSpPr txBox="1">
            <a:spLocks/>
          </p:cNvSpPr>
          <p:nvPr/>
        </p:nvSpPr>
        <p:spPr>
          <a:xfrm>
            <a:off x="500742" y="1062062"/>
            <a:ext cx="10515600" cy="17208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noProof="1">
                <a:cs typeface="Arial"/>
              </a:rPr>
              <a:t>What would you expect from NoN´s working groups?</a:t>
            </a:r>
          </a:p>
        </p:txBody>
      </p:sp>
      <p:pic>
        <p:nvPicPr>
          <p:cNvPr id="7" name="Imagen 7" descr="Imagen que contiene firmar, botella, gente, naranja&#10;&#10;Descripción generada automáticamente">
            <a:extLst>
              <a:ext uri="{FF2B5EF4-FFF2-40B4-BE49-F238E27FC236}">
                <a16:creationId xmlns:a16="http://schemas.microsoft.com/office/drawing/2014/main" id="{E658F742-1823-572B-9078-758E2EDBEA4D}"/>
              </a:ext>
            </a:extLst>
          </p:cNvPr>
          <p:cNvPicPr>
            <a:picLocks noChangeAspect="1"/>
          </p:cNvPicPr>
          <p:nvPr/>
        </p:nvPicPr>
        <p:blipFill>
          <a:blip r:embed="rId5"/>
          <a:stretch>
            <a:fillRect/>
          </a:stretch>
        </p:blipFill>
        <p:spPr>
          <a:xfrm>
            <a:off x="497098" y="344214"/>
            <a:ext cx="4166936" cy="909905"/>
          </a:xfrm>
          <a:prstGeom prst="rect">
            <a:avLst/>
          </a:prstGeom>
        </p:spPr>
      </p:pic>
    </p:spTree>
    <p:extLst>
      <p:ext uri="{BB962C8B-B14F-4D97-AF65-F5344CB8AC3E}">
        <p14:creationId xmlns:p14="http://schemas.microsoft.com/office/powerpoint/2010/main" val="1013583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0F7A582E-E666-489B-991C-6B596A971C56}"/>
              </a:ext>
            </a:extLst>
          </p:cNvPr>
          <p:cNvSpPr>
            <a:spLocks noGrp="1"/>
          </p:cNvSpPr>
          <p:nvPr>
            <p:ph type="title"/>
          </p:nvPr>
        </p:nvSpPr>
        <p:spPr>
          <a:xfrm>
            <a:off x="601047" y="960935"/>
            <a:ext cx="10515600" cy="2197973"/>
          </a:xfrm>
        </p:spPr>
        <p:txBody>
          <a:bodyPr>
            <a:noAutofit/>
          </a:bodyPr>
          <a:lstStyle/>
          <a:p>
            <a:r>
              <a:rPr lang="en-US" sz="2400" noProof="1">
                <a:cs typeface="Arial"/>
              </a:rPr>
              <a:t>During the VET leaders Conference in Brussels February </a:t>
            </a:r>
            <a:br>
              <a:rPr lang="en-US" sz="2400" noProof="1">
                <a:cs typeface="Arial" panose="020B0604020202020204" pitchFamily="34" charset="0"/>
              </a:rPr>
            </a:br>
            <a:r>
              <a:rPr lang="en-US" sz="2400" noProof="1">
                <a:cs typeface="Arial"/>
              </a:rPr>
              <a:t>2022, we will present you the strategic plan and the action plan of Network of Networks. Which aspects of these would encourage you to become more involved in duscussion with other VET Leaders?</a:t>
            </a:r>
          </a:p>
        </p:txBody>
      </p:sp>
      <p:pic>
        <p:nvPicPr>
          <p:cNvPr id="13" name="Kuva 12">
            <a:extLst>
              <a:ext uri="{FF2B5EF4-FFF2-40B4-BE49-F238E27FC236}">
                <a16:creationId xmlns:a16="http://schemas.microsoft.com/office/drawing/2014/main" id="{1D693933-B6F0-4BAB-8FEE-DFE8DE6541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2335" y="1"/>
            <a:ext cx="1870540" cy="1602746"/>
          </a:xfrm>
          <a:prstGeom prst="rect">
            <a:avLst/>
          </a:prstGeom>
        </p:spPr>
      </p:pic>
      <p:pic>
        <p:nvPicPr>
          <p:cNvPr id="5" name="Sisällön paikkamerkki 4">
            <a:extLst>
              <a:ext uri="{FF2B5EF4-FFF2-40B4-BE49-F238E27FC236}">
                <a16:creationId xmlns:a16="http://schemas.microsoft.com/office/drawing/2014/main" id="{500DB55B-F90F-4673-9FBF-B36E76D334A2}"/>
              </a:ext>
            </a:extLst>
          </p:cNvPr>
          <p:cNvPicPr>
            <a:picLocks noGrp="1" noChangeAspect="1"/>
          </p:cNvPicPr>
          <p:nvPr>
            <p:ph idx="1"/>
          </p:nvPr>
        </p:nvPicPr>
        <p:blipFill>
          <a:blip r:embed="rId3"/>
          <a:stretch>
            <a:fillRect/>
          </a:stretch>
        </p:blipFill>
        <p:spPr>
          <a:xfrm>
            <a:off x="2826889" y="2874383"/>
            <a:ext cx="4110068" cy="3982721"/>
          </a:xfrm>
        </p:spPr>
      </p:pic>
      <p:pic>
        <p:nvPicPr>
          <p:cNvPr id="2" name="Imagen 7" descr="Imagen que contiene firmar, botella, gente, naranja&#10;&#10;Descripción generada automáticamente">
            <a:extLst>
              <a:ext uri="{FF2B5EF4-FFF2-40B4-BE49-F238E27FC236}">
                <a16:creationId xmlns:a16="http://schemas.microsoft.com/office/drawing/2014/main" id="{201E541B-E528-752F-6896-D22D407642EF}"/>
              </a:ext>
            </a:extLst>
          </p:cNvPr>
          <p:cNvPicPr>
            <a:picLocks noChangeAspect="1"/>
          </p:cNvPicPr>
          <p:nvPr/>
        </p:nvPicPr>
        <p:blipFill>
          <a:blip r:embed="rId4"/>
          <a:stretch>
            <a:fillRect/>
          </a:stretch>
        </p:blipFill>
        <p:spPr>
          <a:xfrm>
            <a:off x="497098" y="344214"/>
            <a:ext cx="4166936" cy="909905"/>
          </a:xfrm>
          <a:prstGeom prst="rect">
            <a:avLst/>
          </a:prstGeom>
        </p:spPr>
      </p:pic>
    </p:spTree>
    <p:extLst>
      <p:ext uri="{BB962C8B-B14F-4D97-AF65-F5344CB8AC3E}">
        <p14:creationId xmlns:p14="http://schemas.microsoft.com/office/powerpoint/2010/main" val="1932215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0F7A582E-E666-489B-991C-6B596A971C56}"/>
              </a:ext>
            </a:extLst>
          </p:cNvPr>
          <p:cNvSpPr>
            <a:spLocks noGrp="1"/>
          </p:cNvSpPr>
          <p:nvPr>
            <p:ph type="title"/>
          </p:nvPr>
        </p:nvSpPr>
        <p:spPr>
          <a:xfrm>
            <a:off x="500742" y="1062062"/>
            <a:ext cx="10515600" cy="1325563"/>
          </a:xfrm>
        </p:spPr>
        <p:txBody>
          <a:bodyPr>
            <a:normAutofit/>
          </a:bodyPr>
          <a:lstStyle/>
          <a:p>
            <a:r>
              <a:rPr lang="en-US" sz="3200" noProof="1">
                <a:cs typeface="Arial" panose="020B0604020202020204" pitchFamily="34" charset="0"/>
              </a:rPr>
              <a:t>How would you like to keep participating in the NoN?</a:t>
            </a:r>
            <a:endParaRPr lang="en-US" sz="3200" noProof="1"/>
          </a:p>
        </p:txBody>
      </p:sp>
      <p:pic>
        <p:nvPicPr>
          <p:cNvPr id="13" name="Kuva 12">
            <a:extLst>
              <a:ext uri="{FF2B5EF4-FFF2-40B4-BE49-F238E27FC236}">
                <a16:creationId xmlns:a16="http://schemas.microsoft.com/office/drawing/2014/main" id="{1D693933-B6F0-4BAB-8FEE-DFE8DE6541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2335" y="1"/>
            <a:ext cx="1870540" cy="1602746"/>
          </a:xfrm>
          <a:prstGeom prst="rect">
            <a:avLst/>
          </a:prstGeom>
        </p:spPr>
      </p:pic>
      <p:pic>
        <p:nvPicPr>
          <p:cNvPr id="9" name="Sisällön paikkamerkki 8">
            <a:extLst>
              <a:ext uri="{FF2B5EF4-FFF2-40B4-BE49-F238E27FC236}">
                <a16:creationId xmlns:a16="http://schemas.microsoft.com/office/drawing/2014/main" id="{D857654B-B590-448D-A8F8-DAA22E63F015}"/>
              </a:ext>
            </a:extLst>
          </p:cNvPr>
          <p:cNvPicPr>
            <a:picLocks noGrp="1" noChangeAspect="1"/>
          </p:cNvPicPr>
          <p:nvPr>
            <p:ph idx="1"/>
          </p:nvPr>
        </p:nvPicPr>
        <p:blipFill>
          <a:blip r:embed="rId3"/>
          <a:stretch>
            <a:fillRect/>
          </a:stretch>
        </p:blipFill>
        <p:spPr>
          <a:xfrm>
            <a:off x="500742" y="2995766"/>
            <a:ext cx="4719637" cy="2293157"/>
          </a:xfrm>
        </p:spPr>
      </p:pic>
      <p:pic>
        <p:nvPicPr>
          <p:cNvPr id="7" name="Kuva 6">
            <a:extLst>
              <a:ext uri="{FF2B5EF4-FFF2-40B4-BE49-F238E27FC236}">
                <a16:creationId xmlns:a16="http://schemas.microsoft.com/office/drawing/2014/main" id="{4A234865-59A4-4006-B583-68210BDF499C}"/>
              </a:ext>
            </a:extLst>
          </p:cNvPr>
          <p:cNvPicPr>
            <a:picLocks noChangeAspect="1"/>
          </p:cNvPicPr>
          <p:nvPr/>
        </p:nvPicPr>
        <p:blipFill>
          <a:blip r:embed="rId4"/>
          <a:stretch>
            <a:fillRect/>
          </a:stretch>
        </p:blipFill>
        <p:spPr>
          <a:xfrm>
            <a:off x="5500688" y="2488752"/>
            <a:ext cx="5406117" cy="3307186"/>
          </a:xfrm>
          <a:prstGeom prst="rect">
            <a:avLst/>
          </a:prstGeom>
        </p:spPr>
      </p:pic>
      <p:pic>
        <p:nvPicPr>
          <p:cNvPr id="2" name="Imagen 2" descr="Imagen que contiene firmar, botella, azul, naranja&#10;&#10;Descripción generada automáticamente">
            <a:extLst>
              <a:ext uri="{FF2B5EF4-FFF2-40B4-BE49-F238E27FC236}">
                <a16:creationId xmlns:a16="http://schemas.microsoft.com/office/drawing/2014/main" id="{098B4C0A-1FEC-578D-BEC1-2D4F0DE49A86}"/>
              </a:ext>
            </a:extLst>
          </p:cNvPr>
          <p:cNvPicPr>
            <a:picLocks noChangeAspect="1"/>
          </p:cNvPicPr>
          <p:nvPr/>
        </p:nvPicPr>
        <p:blipFill>
          <a:blip r:embed="rId5"/>
          <a:stretch>
            <a:fillRect/>
          </a:stretch>
        </p:blipFill>
        <p:spPr>
          <a:xfrm>
            <a:off x="638503" y="368721"/>
            <a:ext cx="4043855" cy="891659"/>
          </a:xfrm>
          <a:prstGeom prst="rect">
            <a:avLst/>
          </a:prstGeom>
        </p:spPr>
      </p:pic>
    </p:spTree>
    <p:extLst>
      <p:ext uri="{BB962C8B-B14F-4D97-AF65-F5344CB8AC3E}">
        <p14:creationId xmlns:p14="http://schemas.microsoft.com/office/powerpoint/2010/main" val="482603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id="{1D693933-B6F0-4BAB-8FEE-DFE8DE6541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2335" y="1"/>
            <a:ext cx="1870540" cy="1602746"/>
          </a:xfrm>
          <a:prstGeom prst="rect">
            <a:avLst/>
          </a:prstGeom>
        </p:spPr>
      </p:pic>
      <p:sp>
        <p:nvSpPr>
          <p:cNvPr id="4" name="Otsikko 3">
            <a:extLst>
              <a:ext uri="{FF2B5EF4-FFF2-40B4-BE49-F238E27FC236}">
                <a16:creationId xmlns:a16="http://schemas.microsoft.com/office/drawing/2014/main" id="{0F7A582E-E666-489B-991C-6B596A971C56}"/>
              </a:ext>
            </a:extLst>
          </p:cNvPr>
          <p:cNvSpPr>
            <a:spLocks noGrp="1"/>
          </p:cNvSpPr>
          <p:nvPr>
            <p:ph type="title"/>
          </p:nvPr>
        </p:nvSpPr>
        <p:spPr>
          <a:xfrm>
            <a:off x="500742" y="1259131"/>
            <a:ext cx="10515600" cy="1325563"/>
          </a:xfrm>
        </p:spPr>
        <p:txBody>
          <a:bodyPr>
            <a:noAutofit/>
          </a:bodyPr>
          <a:lstStyle/>
          <a:p>
            <a:r>
              <a:rPr lang="en-US" sz="3200" noProof="1"/>
              <a:t>How would you like your school to benefit, in the coming years, from the implementation of NoN’s strage and action plan</a:t>
            </a:r>
          </a:p>
        </p:txBody>
      </p:sp>
      <p:pic>
        <p:nvPicPr>
          <p:cNvPr id="5" name="Sisällön paikkamerkki 4" descr="Kuva, joka sisältää kohteen pöytä&#10;&#10;Kuvaus luotu automaattisesti">
            <a:extLst>
              <a:ext uri="{FF2B5EF4-FFF2-40B4-BE49-F238E27FC236}">
                <a16:creationId xmlns:a16="http://schemas.microsoft.com/office/drawing/2014/main" id="{6C7FD76E-B8BE-4EEC-ADC6-CB5D43184CC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0741" y="2488752"/>
            <a:ext cx="4156983" cy="3854154"/>
          </a:xfrm>
        </p:spPr>
      </p:pic>
      <p:pic>
        <p:nvPicPr>
          <p:cNvPr id="2" name="Imagen 2" descr="Imagen que contiene firmar, botella, azul, naranja&#10;&#10;Descripción generada automáticamente">
            <a:extLst>
              <a:ext uri="{FF2B5EF4-FFF2-40B4-BE49-F238E27FC236}">
                <a16:creationId xmlns:a16="http://schemas.microsoft.com/office/drawing/2014/main" id="{3C9D8D27-BD37-9CC3-13C8-37361AC94B76}"/>
              </a:ext>
            </a:extLst>
          </p:cNvPr>
          <p:cNvPicPr>
            <a:picLocks noChangeAspect="1"/>
          </p:cNvPicPr>
          <p:nvPr/>
        </p:nvPicPr>
        <p:blipFill>
          <a:blip r:embed="rId4"/>
          <a:stretch>
            <a:fillRect/>
          </a:stretch>
        </p:blipFill>
        <p:spPr>
          <a:xfrm>
            <a:off x="638503" y="368721"/>
            <a:ext cx="4043855" cy="891659"/>
          </a:xfrm>
          <a:prstGeom prst="rect">
            <a:avLst/>
          </a:prstGeom>
        </p:spPr>
      </p:pic>
    </p:spTree>
    <p:extLst>
      <p:ext uri="{BB962C8B-B14F-4D97-AF65-F5344CB8AC3E}">
        <p14:creationId xmlns:p14="http://schemas.microsoft.com/office/powerpoint/2010/main" val="1094167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0F7A582E-E666-489B-991C-6B596A971C56}"/>
              </a:ext>
            </a:extLst>
          </p:cNvPr>
          <p:cNvSpPr>
            <a:spLocks noGrp="1"/>
          </p:cNvSpPr>
          <p:nvPr>
            <p:ph type="title"/>
          </p:nvPr>
        </p:nvSpPr>
        <p:spPr>
          <a:xfrm>
            <a:off x="592708" y="1140890"/>
            <a:ext cx="10515600" cy="1325563"/>
          </a:xfrm>
        </p:spPr>
        <p:txBody>
          <a:bodyPr>
            <a:normAutofit/>
          </a:bodyPr>
          <a:lstStyle/>
          <a:p>
            <a:r>
              <a:rPr lang="en-US" sz="3200" noProof="1"/>
              <a:t>Which kind of international activities has your school taken because of Covid-19?</a:t>
            </a:r>
          </a:p>
        </p:txBody>
      </p:sp>
      <p:pic>
        <p:nvPicPr>
          <p:cNvPr id="13" name="Kuva 12">
            <a:extLst>
              <a:ext uri="{FF2B5EF4-FFF2-40B4-BE49-F238E27FC236}">
                <a16:creationId xmlns:a16="http://schemas.microsoft.com/office/drawing/2014/main" id="{1D693933-B6F0-4BAB-8FEE-DFE8DE6541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2335" y="1"/>
            <a:ext cx="1870540" cy="1602746"/>
          </a:xfrm>
          <a:prstGeom prst="rect">
            <a:avLst/>
          </a:prstGeom>
        </p:spPr>
      </p:pic>
      <p:pic>
        <p:nvPicPr>
          <p:cNvPr id="5" name="Sisällön paikkamerkki 4" descr="Kuva, joka sisältää kohteen pöytä&#10;&#10;Kuvaus luotu automaattisesti">
            <a:extLst>
              <a:ext uri="{FF2B5EF4-FFF2-40B4-BE49-F238E27FC236}">
                <a16:creationId xmlns:a16="http://schemas.microsoft.com/office/drawing/2014/main" id="{D8B3E70F-490C-4EA3-BE46-91C4F0955B2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6306" y="2387625"/>
            <a:ext cx="4844382" cy="3713462"/>
          </a:xfrm>
        </p:spPr>
      </p:pic>
      <p:pic>
        <p:nvPicPr>
          <p:cNvPr id="2" name="Imagen 2" descr="Imagen que contiene firmar, botella, azul, naranja&#10;&#10;Descripción generada automáticamente">
            <a:extLst>
              <a:ext uri="{FF2B5EF4-FFF2-40B4-BE49-F238E27FC236}">
                <a16:creationId xmlns:a16="http://schemas.microsoft.com/office/drawing/2014/main" id="{307F545B-4E8F-650E-826F-8F07D4F99B4B}"/>
              </a:ext>
            </a:extLst>
          </p:cNvPr>
          <p:cNvPicPr>
            <a:picLocks noChangeAspect="1"/>
          </p:cNvPicPr>
          <p:nvPr/>
        </p:nvPicPr>
        <p:blipFill>
          <a:blip r:embed="rId4"/>
          <a:stretch>
            <a:fillRect/>
          </a:stretch>
        </p:blipFill>
        <p:spPr>
          <a:xfrm>
            <a:off x="638503" y="368721"/>
            <a:ext cx="4043855" cy="891659"/>
          </a:xfrm>
          <a:prstGeom prst="rect">
            <a:avLst/>
          </a:prstGeom>
        </p:spPr>
      </p:pic>
    </p:spTree>
    <p:extLst>
      <p:ext uri="{BB962C8B-B14F-4D97-AF65-F5344CB8AC3E}">
        <p14:creationId xmlns:p14="http://schemas.microsoft.com/office/powerpoint/2010/main" val="159516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0F7A582E-E666-489B-991C-6B596A971C56}"/>
              </a:ext>
            </a:extLst>
          </p:cNvPr>
          <p:cNvSpPr>
            <a:spLocks noGrp="1"/>
          </p:cNvSpPr>
          <p:nvPr>
            <p:ph type="title"/>
          </p:nvPr>
        </p:nvSpPr>
        <p:spPr>
          <a:xfrm>
            <a:off x="487604" y="1351096"/>
            <a:ext cx="10515600" cy="1325563"/>
          </a:xfrm>
        </p:spPr>
        <p:txBody>
          <a:bodyPr>
            <a:normAutofit/>
          </a:bodyPr>
          <a:lstStyle/>
          <a:p>
            <a:r>
              <a:rPr lang="en-US" sz="3200" noProof="1"/>
              <a:t>Have you, personally, been involved in the activities previously mentioned in question 16?</a:t>
            </a:r>
          </a:p>
        </p:txBody>
      </p:sp>
      <p:pic>
        <p:nvPicPr>
          <p:cNvPr id="13" name="Kuva 12">
            <a:extLst>
              <a:ext uri="{FF2B5EF4-FFF2-40B4-BE49-F238E27FC236}">
                <a16:creationId xmlns:a16="http://schemas.microsoft.com/office/drawing/2014/main" id="{1D693933-B6F0-4BAB-8FEE-DFE8DE6541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2335" y="1"/>
            <a:ext cx="1870540" cy="1602746"/>
          </a:xfrm>
          <a:prstGeom prst="rect">
            <a:avLst/>
          </a:prstGeom>
        </p:spPr>
      </p:pic>
      <p:pic>
        <p:nvPicPr>
          <p:cNvPr id="5" name="Sisällön paikkamerkki 4">
            <a:extLst>
              <a:ext uri="{FF2B5EF4-FFF2-40B4-BE49-F238E27FC236}">
                <a16:creationId xmlns:a16="http://schemas.microsoft.com/office/drawing/2014/main" id="{70B09869-7562-4564-A662-3B629D6B6BCA}"/>
              </a:ext>
            </a:extLst>
          </p:cNvPr>
          <p:cNvPicPr>
            <a:picLocks noGrp="1" noChangeAspect="1"/>
          </p:cNvPicPr>
          <p:nvPr>
            <p:ph idx="1"/>
          </p:nvPr>
        </p:nvPicPr>
        <p:blipFill>
          <a:blip r:embed="rId3"/>
          <a:stretch>
            <a:fillRect/>
          </a:stretch>
        </p:blipFill>
        <p:spPr>
          <a:xfrm>
            <a:off x="3084032" y="3433723"/>
            <a:ext cx="6149210" cy="817376"/>
          </a:xfrm>
        </p:spPr>
      </p:pic>
      <p:pic>
        <p:nvPicPr>
          <p:cNvPr id="2" name="Imagen 2" descr="Imagen que contiene firmar, botella, azul, naranja&#10;&#10;Descripción generada automáticamente">
            <a:extLst>
              <a:ext uri="{FF2B5EF4-FFF2-40B4-BE49-F238E27FC236}">
                <a16:creationId xmlns:a16="http://schemas.microsoft.com/office/drawing/2014/main" id="{802F84DA-CC98-B4DE-98FF-FE4C79F78A2D}"/>
              </a:ext>
            </a:extLst>
          </p:cNvPr>
          <p:cNvPicPr>
            <a:picLocks noChangeAspect="1"/>
          </p:cNvPicPr>
          <p:nvPr/>
        </p:nvPicPr>
        <p:blipFill>
          <a:blip r:embed="rId4"/>
          <a:stretch>
            <a:fillRect/>
          </a:stretch>
        </p:blipFill>
        <p:spPr>
          <a:xfrm>
            <a:off x="638503" y="368721"/>
            <a:ext cx="4043855" cy="891659"/>
          </a:xfrm>
          <a:prstGeom prst="rect">
            <a:avLst/>
          </a:prstGeom>
        </p:spPr>
      </p:pic>
    </p:spTree>
    <p:extLst>
      <p:ext uri="{BB962C8B-B14F-4D97-AF65-F5344CB8AC3E}">
        <p14:creationId xmlns:p14="http://schemas.microsoft.com/office/powerpoint/2010/main" val="1577923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0F7A582E-E666-489B-991C-6B596A971C56}"/>
              </a:ext>
            </a:extLst>
          </p:cNvPr>
          <p:cNvSpPr>
            <a:spLocks noGrp="1"/>
          </p:cNvSpPr>
          <p:nvPr>
            <p:ph type="title"/>
          </p:nvPr>
        </p:nvSpPr>
        <p:spPr>
          <a:xfrm>
            <a:off x="474466" y="1219717"/>
            <a:ext cx="10515600" cy="1325563"/>
          </a:xfrm>
        </p:spPr>
        <p:txBody>
          <a:bodyPr>
            <a:normAutofit/>
          </a:bodyPr>
          <a:lstStyle/>
          <a:p>
            <a:r>
              <a:rPr lang="en-US" sz="3200" noProof="1"/>
              <a:t>If you answered ”yes” to the previous question. In which activities have you been personally involved</a:t>
            </a:r>
          </a:p>
        </p:txBody>
      </p:sp>
      <p:pic>
        <p:nvPicPr>
          <p:cNvPr id="13" name="Kuva 12">
            <a:extLst>
              <a:ext uri="{FF2B5EF4-FFF2-40B4-BE49-F238E27FC236}">
                <a16:creationId xmlns:a16="http://schemas.microsoft.com/office/drawing/2014/main" id="{1D693933-B6F0-4BAB-8FEE-DFE8DE6541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2335" y="1"/>
            <a:ext cx="1870540" cy="1602746"/>
          </a:xfrm>
          <a:prstGeom prst="rect">
            <a:avLst/>
          </a:prstGeom>
        </p:spPr>
      </p:pic>
      <p:pic>
        <p:nvPicPr>
          <p:cNvPr id="5" name="Sisällön paikkamerkki 4">
            <a:extLst>
              <a:ext uri="{FF2B5EF4-FFF2-40B4-BE49-F238E27FC236}">
                <a16:creationId xmlns:a16="http://schemas.microsoft.com/office/drawing/2014/main" id="{4BD260E6-FDA3-429D-A8FC-CF75F3CF91FE}"/>
              </a:ext>
            </a:extLst>
          </p:cNvPr>
          <p:cNvPicPr>
            <a:picLocks noGrp="1" noChangeAspect="1"/>
          </p:cNvPicPr>
          <p:nvPr>
            <p:ph idx="1"/>
          </p:nvPr>
        </p:nvPicPr>
        <p:blipFill>
          <a:blip r:embed="rId3"/>
          <a:stretch>
            <a:fillRect/>
          </a:stretch>
        </p:blipFill>
        <p:spPr>
          <a:xfrm>
            <a:off x="3855206" y="2913143"/>
            <a:ext cx="4487709" cy="3416248"/>
          </a:xfrm>
        </p:spPr>
      </p:pic>
      <p:pic>
        <p:nvPicPr>
          <p:cNvPr id="2" name="Imagen 2" descr="Imagen que contiene firmar, botella, azul, naranja&#10;&#10;Descripción generada automáticamente">
            <a:extLst>
              <a:ext uri="{FF2B5EF4-FFF2-40B4-BE49-F238E27FC236}">
                <a16:creationId xmlns:a16="http://schemas.microsoft.com/office/drawing/2014/main" id="{11EFE25C-DCF3-0F6C-EFEB-6E0FD27D3FD6}"/>
              </a:ext>
            </a:extLst>
          </p:cNvPr>
          <p:cNvPicPr>
            <a:picLocks noChangeAspect="1"/>
          </p:cNvPicPr>
          <p:nvPr/>
        </p:nvPicPr>
        <p:blipFill>
          <a:blip r:embed="rId4"/>
          <a:stretch>
            <a:fillRect/>
          </a:stretch>
        </p:blipFill>
        <p:spPr>
          <a:xfrm>
            <a:off x="638503" y="368721"/>
            <a:ext cx="4043855" cy="891659"/>
          </a:xfrm>
          <a:prstGeom prst="rect">
            <a:avLst/>
          </a:prstGeom>
        </p:spPr>
      </p:pic>
    </p:spTree>
    <p:extLst>
      <p:ext uri="{BB962C8B-B14F-4D97-AF65-F5344CB8AC3E}">
        <p14:creationId xmlns:p14="http://schemas.microsoft.com/office/powerpoint/2010/main" val="2129284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B4C93530-537C-42DC-8252-52C9BF5C1174}"/>
              </a:ext>
            </a:extLst>
          </p:cNvPr>
          <p:cNvPicPr>
            <a:picLocks noChangeAspect="1"/>
          </p:cNvPicPr>
          <p:nvPr/>
        </p:nvPicPr>
        <p:blipFill>
          <a:blip r:embed="rId2"/>
          <a:stretch>
            <a:fillRect/>
          </a:stretch>
        </p:blipFill>
        <p:spPr>
          <a:xfrm>
            <a:off x="2276475" y="1809750"/>
            <a:ext cx="7639050" cy="3238500"/>
          </a:xfrm>
          <a:prstGeom prst="rect">
            <a:avLst/>
          </a:prstGeom>
        </p:spPr>
      </p:pic>
      <p:sp>
        <p:nvSpPr>
          <p:cNvPr id="3" name="Alaotsikko 2">
            <a:extLst>
              <a:ext uri="{FF2B5EF4-FFF2-40B4-BE49-F238E27FC236}">
                <a16:creationId xmlns:a16="http://schemas.microsoft.com/office/drawing/2014/main" id="{C5673D90-09D7-4CCC-9B84-30E49EE66186}"/>
              </a:ext>
            </a:extLst>
          </p:cNvPr>
          <p:cNvSpPr>
            <a:spLocks noGrp="1"/>
          </p:cNvSpPr>
          <p:nvPr>
            <p:ph type="subTitle" idx="1"/>
          </p:nvPr>
        </p:nvSpPr>
        <p:spPr>
          <a:xfrm>
            <a:off x="1524000" y="5307013"/>
            <a:ext cx="9144000" cy="1655762"/>
          </a:xfrm>
        </p:spPr>
        <p:txBody>
          <a:bodyPr/>
          <a:lstStyle/>
          <a:p>
            <a:r>
              <a:rPr lang="fi-FI" dirty="0" err="1"/>
              <a:t>Thank</a:t>
            </a:r>
            <a:r>
              <a:rPr lang="fi-FI" dirty="0"/>
              <a:t> </a:t>
            </a:r>
            <a:r>
              <a:rPr lang="fi-FI" dirty="0" err="1"/>
              <a:t>you</a:t>
            </a:r>
            <a:endParaRPr lang="fi-FI" dirty="0"/>
          </a:p>
        </p:txBody>
      </p:sp>
      <p:pic>
        <p:nvPicPr>
          <p:cNvPr id="5" name="Kuva 4">
            <a:extLst>
              <a:ext uri="{FF2B5EF4-FFF2-40B4-BE49-F238E27FC236}">
                <a16:creationId xmlns:a16="http://schemas.microsoft.com/office/drawing/2014/main" id="{D37D485F-CE8C-4839-8A10-E3E1B94A1504}"/>
              </a:ext>
            </a:extLst>
          </p:cNvPr>
          <p:cNvPicPr>
            <a:picLocks noChangeAspect="1"/>
          </p:cNvPicPr>
          <p:nvPr/>
        </p:nvPicPr>
        <p:blipFill>
          <a:blip r:embed="rId3"/>
          <a:stretch>
            <a:fillRect/>
          </a:stretch>
        </p:blipFill>
        <p:spPr>
          <a:xfrm>
            <a:off x="9915525" y="153188"/>
            <a:ext cx="1871634" cy="1603387"/>
          </a:xfrm>
          <a:prstGeom prst="rect">
            <a:avLst/>
          </a:prstGeom>
        </p:spPr>
      </p:pic>
      <p:pic>
        <p:nvPicPr>
          <p:cNvPr id="2" name="Imagen 2" descr="Imagen que contiene firmar, botella, azul, naranja&#10;&#10;Descripción generada automáticamente">
            <a:extLst>
              <a:ext uri="{FF2B5EF4-FFF2-40B4-BE49-F238E27FC236}">
                <a16:creationId xmlns:a16="http://schemas.microsoft.com/office/drawing/2014/main" id="{E8A9A1D8-3DBA-BA86-10BE-155F3B882173}"/>
              </a:ext>
            </a:extLst>
          </p:cNvPr>
          <p:cNvPicPr>
            <a:picLocks noChangeAspect="1"/>
          </p:cNvPicPr>
          <p:nvPr/>
        </p:nvPicPr>
        <p:blipFill>
          <a:blip r:embed="rId4"/>
          <a:stretch>
            <a:fillRect/>
          </a:stretch>
        </p:blipFill>
        <p:spPr>
          <a:xfrm>
            <a:off x="638503" y="368721"/>
            <a:ext cx="4043855" cy="891659"/>
          </a:xfrm>
          <a:prstGeom prst="rect">
            <a:avLst/>
          </a:prstGeom>
        </p:spPr>
      </p:pic>
    </p:spTree>
    <p:extLst>
      <p:ext uri="{BB962C8B-B14F-4D97-AF65-F5344CB8AC3E}">
        <p14:creationId xmlns:p14="http://schemas.microsoft.com/office/powerpoint/2010/main" val="1205720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0F7A582E-E666-489B-991C-6B596A971C56}"/>
              </a:ext>
            </a:extLst>
          </p:cNvPr>
          <p:cNvSpPr>
            <a:spLocks noGrp="1"/>
          </p:cNvSpPr>
          <p:nvPr>
            <p:ph type="title"/>
          </p:nvPr>
        </p:nvSpPr>
        <p:spPr>
          <a:xfrm>
            <a:off x="500742" y="1174420"/>
            <a:ext cx="10515600" cy="1325563"/>
          </a:xfrm>
        </p:spPr>
        <p:txBody>
          <a:bodyPr>
            <a:normAutofit/>
          </a:bodyPr>
          <a:lstStyle/>
          <a:p>
            <a:r>
              <a:rPr lang="en-US" sz="3200" dirty="0"/>
              <a:t>Participation Networks</a:t>
            </a:r>
          </a:p>
        </p:txBody>
      </p:sp>
      <p:pic>
        <p:nvPicPr>
          <p:cNvPr id="8" name="Kuva 7">
            <a:extLst>
              <a:ext uri="{FF2B5EF4-FFF2-40B4-BE49-F238E27FC236}">
                <a16:creationId xmlns:a16="http://schemas.microsoft.com/office/drawing/2014/main" id="{E3D75CA6-0A57-4EE5-937F-71AFCF6F740F}"/>
              </a:ext>
            </a:extLst>
          </p:cNvPr>
          <p:cNvPicPr>
            <a:picLocks noChangeAspect="1"/>
          </p:cNvPicPr>
          <p:nvPr/>
        </p:nvPicPr>
        <p:blipFill>
          <a:blip r:embed="rId2"/>
          <a:stretch>
            <a:fillRect/>
          </a:stretch>
        </p:blipFill>
        <p:spPr>
          <a:xfrm>
            <a:off x="500742" y="2755408"/>
            <a:ext cx="3789161" cy="1596119"/>
          </a:xfrm>
          <a:prstGeom prst="rect">
            <a:avLst/>
          </a:prstGeom>
        </p:spPr>
      </p:pic>
      <p:graphicFrame>
        <p:nvGraphicFramePr>
          <p:cNvPr id="11" name="Sisällön paikkamerkki 10">
            <a:extLst>
              <a:ext uri="{FF2B5EF4-FFF2-40B4-BE49-F238E27FC236}">
                <a16:creationId xmlns:a16="http://schemas.microsoft.com/office/drawing/2014/main" id="{A445CBE3-4C9A-493B-8B79-FBDCFC765072}"/>
              </a:ext>
            </a:extLst>
          </p:cNvPr>
          <p:cNvGraphicFramePr>
            <a:graphicFrameLocks noGrp="1"/>
          </p:cNvGraphicFramePr>
          <p:nvPr>
            <p:ph idx="1"/>
            <p:extLst>
              <p:ext uri="{D42A27DB-BD31-4B8C-83A1-F6EECF244321}">
                <p14:modId xmlns:p14="http://schemas.microsoft.com/office/powerpoint/2010/main" val="2851304879"/>
              </p:ext>
            </p:extLst>
          </p:nvPr>
        </p:nvGraphicFramePr>
        <p:xfrm>
          <a:off x="4289903" y="2499983"/>
          <a:ext cx="7551422" cy="3925904"/>
        </p:xfrm>
        <a:graphic>
          <a:graphicData uri="http://schemas.openxmlformats.org/drawingml/2006/chart">
            <c:chart xmlns:c="http://schemas.openxmlformats.org/drawingml/2006/chart" xmlns:r="http://schemas.openxmlformats.org/officeDocument/2006/relationships" r:id="rId3"/>
          </a:graphicData>
        </a:graphic>
      </p:graphicFrame>
      <p:pic>
        <p:nvPicPr>
          <p:cNvPr id="13" name="Kuva 12">
            <a:extLst>
              <a:ext uri="{FF2B5EF4-FFF2-40B4-BE49-F238E27FC236}">
                <a16:creationId xmlns:a16="http://schemas.microsoft.com/office/drawing/2014/main" id="{1D693933-B6F0-4BAB-8FEE-DFE8DE6541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2335" y="1"/>
            <a:ext cx="1870540" cy="1602746"/>
          </a:xfrm>
          <a:prstGeom prst="rect">
            <a:avLst/>
          </a:prstGeom>
        </p:spPr>
      </p:pic>
      <p:pic>
        <p:nvPicPr>
          <p:cNvPr id="2" name="Imagen 6" descr="Texto&#10;&#10;Descripción generada automáticamente">
            <a:extLst>
              <a:ext uri="{FF2B5EF4-FFF2-40B4-BE49-F238E27FC236}">
                <a16:creationId xmlns:a16="http://schemas.microsoft.com/office/drawing/2014/main" id="{9BE9ADB7-F49A-A46F-E1BB-CF15C0903A60}"/>
              </a:ext>
            </a:extLst>
          </p:cNvPr>
          <p:cNvPicPr>
            <a:picLocks noChangeAspect="1"/>
          </p:cNvPicPr>
          <p:nvPr/>
        </p:nvPicPr>
        <p:blipFill>
          <a:blip r:embed="rId5"/>
          <a:stretch>
            <a:fillRect/>
          </a:stretch>
        </p:blipFill>
        <p:spPr>
          <a:xfrm>
            <a:off x="462126" y="351809"/>
            <a:ext cx="4138700" cy="898623"/>
          </a:xfrm>
          <a:prstGeom prst="rect">
            <a:avLst/>
          </a:prstGeom>
        </p:spPr>
      </p:pic>
    </p:spTree>
    <p:extLst>
      <p:ext uri="{BB962C8B-B14F-4D97-AF65-F5344CB8AC3E}">
        <p14:creationId xmlns:p14="http://schemas.microsoft.com/office/powerpoint/2010/main" val="3719011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0F7A582E-E666-489B-991C-6B596A971C56}"/>
              </a:ext>
            </a:extLst>
          </p:cNvPr>
          <p:cNvSpPr>
            <a:spLocks noGrp="1"/>
          </p:cNvSpPr>
          <p:nvPr>
            <p:ph type="title"/>
          </p:nvPr>
        </p:nvSpPr>
        <p:spPr>
          <a:xfrm>
            <a:off x="541871" y="1249969"/>
            <a:ext cx="10515600" cy="1325563"/>
          </a:xfrm>
        </p:spPr>
        <p:txBody>
          <a:bodyPr>
            <a:normAutofit/>
          </a:bodyPr>
          <a:lstStyle/>
          <a:p>
            <a:r>
              <a:rPr lang="en-US" sz="3200" dirty="0"/>
              <a:t>Position of the </a:t>
            </a:r>
            <a:r>
              <a:rPr lang="en-US" sz="3200" dirty="0" err="1"/>
              <a:t>respondants</a:t>
            </a:r>
            <a:endParaRPr lang="en-US" sz="3200" dirty="0"/>
          </a:p>
        </p:txBody>
      </p:sp>
      <p:pic>
        <p:nvPicPr>
          <p:cNvPr id="13" name="Kuva 12">
            <a:extLst>
              <a:ext uri="{FF2B5EF4-FFF2-40B4-BE49-F238E27FC236}">
                <a16:creationId xmlns:a16="http://schemas.microsoft.com/office/drawing/2014/main" id="{1D693933-B6F0-4BAB-8FEE-DFE8DE6541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2335" y="1"/>
            <a:ext cx="1870540" cy="1602746"/>
          </a:xfrm>
          <a:prstGeom prst="rect">
            <a:avLst/>
          </a:prstGeom>
        </p:spPr>
      </p:pic>
      <p:pic>
        <p:nvPicPr>
          <p:cNvPr id="5" name="Sisällön paikkamerkki 4">
            <a:extLst>
              <a:ext uri="{FF2B5EF4-FFF2-40B4-BE49-F238E27FC236}">
                <a16:creationId xmlns:a16="http://schemas.microsoft.com/office/drawing/2014/main" id="{E3371F2E-FFFF-4308-A882-09490A6BDB2D}"/>
              </a:ext>
            </a:extLst>
          </p:cNvPr>
          <p:cNvPicPr>
            <a:picLocks noGrp="1" noChangeAspect="1"/>
          </p:cNvPicPr>
          <p:nvPr>
            <p:ph idx="1"/>
          </p:nvPr>
        </p:nvPicPr>
        <p:blipFill>
          <a:blip r:embed="rId3"/>
          <a:stretch>
            <a:fillRect/>
          </a:stretch>
        </p:blipFill>
        <p:spPr>
          <a:xfrm>
            <a:off x="6498157" y="2444645"/>
            <a:ext cx="4390873" cy="3354388"/>
          </a:xfrm>
        </p:spPr>
      </p:pic>
      <p:pic>
        <p:nvPicPr>
          <p:cNvPr id="7" name="Kuva 6">
            <a:extLst>
              <a:ext uri="{FF2B5EF4-FFF2-40B4-BE49-F238E27FC236}">
                <a16:creationId xmlns:a16="http://schemas.microsoft.com/office/drawing/2014/main" id="{B63415B6-2E84-4881-8483-B872CB43E06F}"/>
              </a:ext>
            </a:extLst>
          </p:cNvPr>
          <p:cNvPicPr>
            <a:picLocks noChangeAspect="1"/>
          </p:cNvPicPr>
          <p:nvPr/>
        </p:nvPicPr>
        <p:blipFill>
          <a:blip r:embed="rId4"/>
          <a:stretch>
            <a:fillRect/>
          </a:stretch>
        </p:blipFill>
        <p:spPr>
          <a:xfrm>
            <a:off x="1302970" y="2646362"/>
            <a:ext cx="4498456" cy="2828926"/>
          </a:xfrm>
          <a:prstGeom prst="rect">
            <a:avLst/>
          </a:prstGeom>
        </p:spPr>
      </p:pic>
      <p:pic>
        <p:nvPicPr>
          <p:cNvPr id="2" name="Imagen 6" descr="Texto&#10;&#10;Descripción generada automáticamente">
            <a:extLst>
              <a:ext uri="{FF2B5EF4-FFF2-40B4-BE49-F238E27FC236}">
                <a16:creationId xmlns:a16="http://schemas.microsoft.com/office/drawing/2014/main" id="{EC608F6E-EA48-F688-528F-86D392237BE5}"/>
              </a:ext>
            </a:extLst>
          </p:cNvPr>
          <p:cNvPicPr>
            <a:picLocks noChangeAspect="1"/>
          </p:cNvPicPr>
          <p:nvPr/>
        </p:nvPicPr>
        <p:blipFill>
          <a:blip r:embed="rId5"/>
          <a:stretch>
            <a:fillRect/>
          </a:stretch>
        </p:blipFill>
        <p:spPr>
          <a:xfrm>
            <a:off x="462126" y="351809"/>
            <a:ext cx="4138700" cy="898623"/>
          </a:xfrm>
          <a:prstGeom prst="rect">
            <a:avLst/>
          </a:prstGeom>
        </p:spPr>
      </p:pic>
    </p:spTree>
    <p:extLst>
      <p:ext uri="{BB962C8B-B14F-4D97-AF65-F5344CB8AC3E}">
        <p14:creationId xmlns:p14="http://schemas.microsoft.com/office/powerpoint/2010/main" val="733560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0F7A582E-E666-489B-991C-6B596A971C56}"/>
              </a:ext>
            </a:extLst>
          </p:cNvPr>
          <p:cNvSpPr>
            <a:spLocks noGrp="1"/>
          </p:cNvSpPr>
          <p:nvPr>
            <p:ph type="title"/>
          </p:nvPr>
        </p:nvSpPr>
        <p:spPr>
          <a:xfrm>
            <a:off x="500742" y="1062062"/>
            <a:ext cx="10515600" cy="1325563"/>
          </a:xfrm>
        </p:spPr>
        <p:txBody>
          <a:bodyPr>
            <a:normAutofit/>
          </a:bodyPr>
          <a:lstStyle/>
          <a:p>
            <a:r>
              <a:rPr lang="en-US" sz="3200" noProof="1"/>
              <a:t>Years of experience in current position</a:t>
            </a:r>
          </a:p>
        </p:txBody>
      </p:sp>
      <p:pic>
        <p:nvPicPr>
          <p:cNvPr id="13" name="Kuva 12">
            <a:extLst>
              <a:ext uri="{FF2B5EF4-FFF2-40B4-BE49-F238E27FC236}">
                <a16:creationId xmlns:a16="http://schemas.microsoft.com/office/drawing/2014/main" id="{1D693933-B6F0-4BAB-8FEE-DFE8DE6541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2335" y="1"/>
            <a:ext cx="1870540" cy="1602746"/>
          </a:xfrm>
          <a:prstGeom prst="rect">
            <a:avLst/>
          </a:prstGeom>
        </p:spPr>
      </p:pic>
      <p:pic>
        <p:nvPicPr>
          <p:cNvPr id="9" name="Kuva 8">
            <a:extLst>
              <a:ext uri="{FF2B5EF4-FFF2-40B4-BE49-F238E27FC236}">
                <a16:creationId xmlns:a16="http://schemas.microsoft.com/office/drawing/2014/main" id="{78E10953-45F9-48B9-A944-CD2183E9E05E}"/>
              </a:ext>
            </a:extLst>
          </p:cNvPr>
          <p:cNvPicPr>
            <a:picLocks noChangeAspect="1"/>
          </p:cNvPicPr>
          <p:nvPr/>
        </p:nvPicPr>
        <p:blipFill>
          <a:blip r:embed="rId3"/>
          <a:stretch>
            <a:fillRect/>
          </a:stretch>
        </p:blipFill>
        <p:spPr>
          <a:xfrm>
            <a:off x="1119185" y="3265981"/>
            <a:ext cx="3767139" cy="1791794"/>
          </a:xfrm>
          <a:prstGeom prst="rect">
            <a:avLst/>
          </a:prstGeom>
        </p:spPr>
      </p:pic>
      <p:pic>
        <p:nvPicPr>
          <p:cNvPr id="11" name="Kuva 10">
            <a:extLst>
              <a:ext uri="{FF2B5EF4-FFF2-40B4-BE49-F238E27FC236}">
                <a16:creationId xmlns:a16="http://schemas.microsoft.com/office/drawing/2014/main" id="{2044F19C-A0F5-4E42-95EC-C79FFE0DF504}"/>
              </a:ext>
            </a:extLst>
          </p:cNvPr>
          <p:cNvPicPr>
            <a:picLocks noChangeAspect="1"/>
          </p:cNvPicPr>
          <p:nvPr/>
        </p:nvPicPr>
        <p:blipFill>
          <a:blip r:embed="rId4"/>
          <a:stretch>
            <a:fillRect/>
          </a:stretch>
        </p:blipFill>
        <p:spPr>
          <a:xfrm>
            <a:off x="5572125" y="2453546"/>
            <a:ext cx="5315124" cy="3229715"/>
          </a:xfrm>
          <a:prstGeom prst="rect">
            <a:avLst/>
          </a:prstGeom>
        </p:spPr>
      </p:pic>
      <p:pic>
        <p:nvPicPr>
          <p:cNvPr id="2" name="Imagen 6" descr="Texto&#10;&#10;Descripción generada automáticamente">
            <a:extLst>
              <a:ext uri="{FF2B5EF4-FFF2-40B4-BE49-F238E27FC236}">
                <a16:creationId xmlns:a16="http://schemas.microsoft.com/office/drawing/2014/main" id="{1E2BBC68-765A-2A31-8B81-2F74D1DA4807}"/>
              </a:ext>
            </a:extLst>
          </p:cNvPr>
          <p:cNvPicPr>
            <a:picLocks noChangeAspect="1"/>
          </p:cNvPicPr>
          <p:nvPr/>
        </p:nvPicPr>
        <p:blipFill>
          <a:blip r:embed="rId5"/>
          <a:stretch>
            <a:fillRect/>
          </a:stretch>
        </p:blipFill>
        <p:spPr>
          <a:xfrm>
            <a:off x="462126" y="351809"/>
            <a:ext cx="4138700" cy="898623"/>
          </a:xfrm>
          <a:prstGeom prst="rect">
            <a:avLst/>
          </a:prstGeom>
        </p:spPr>
      </p:pic>
    </p:spTree>
    <p:extLst>
      <p:ext uri="{BB962C8B-B14F-4D97-AF65-F5344CB8AC3E}">
        <p14:creationId xmlns:p14="http://schemas.microsoft.com/office/powerpoint/2010/main" val="1740592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0F7A582E-E666-489B-991C-6B596A971C56}"/>
              </a:ext>
            </a:extLst>
          </p:cNvPr>
          <p:cNvSpPr>
            <a:spLocks noGrp="1"/>
          </p:cNvSpPr>
          <p:nvPr>
            <p:ph type="title"/>
          </p:nvPr>
        </p:nvSpPr>
        <p:spPr>
          <a:xfrm>
            <a:off x="500742" y="1062062"/>
            <a:ext cx="10515600" cy="1325563"/>
          </a:xfrm>
        </p:spPr>
        <p:txBody>
          <a:bodyPr>
            <a:normAutofit/>
          </a:bodyPr>
          <a:lstStyle/>
          <a:p>
            <a:r>
              <a:rPr lang="en-US" sz="3200" dirty="0">
                <a:cs typeface="Arial" panose="020B0604020202020204" pitchFamily="34" charset="0"/>
              </a:rPr>
              <a:t>How aware are you of the Network of Network?</a:t>
            </a:r>
            <a:endParaRPr lang="en-US" sz="3200" dirty="0"/>
          </a:p>
        </p:txBody>
      </p:sp>
      <p:pic>
        <p:nvPicPr>
          <p:cNvPr id="13" name="Kuva 12">
            <a:extLst>
              <a:ext uri="{FF2B5EF4-FFF2-40B4-BE49-F238E27FC236}">
                <a16:creationId xmlns:a16="http://schemas.microsoft.com/office/drawing/2014/main" id="{1D693933-B6F0-4BAB-8FEE-DFE8DE6541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2335" y="1"/>
            <a:ext cx="1870540" cy="1602746"/>
          </a:xfrm>
          <a:prstGeom prst="rect">
            <a:avLst/>
          </a:prstGeom>
        </p:spPr>
      </p:pic>
      <p:pic>
        <p:nvPicPr>
          <p:cNvPr id="7" name="Sisällön paikkamerkki 6">
            <a:extLst>
              <a:ext uri="{FF2B5EF4-FFF2-40B4-BE49-F238E27FC236}">
                <a16:creationId xmlns:a16="http://schemas.microsoft.com/office/drawing/2014/main" id="{D8EF7B26-E58C-4DBE-A728-C896C9F0DF20}"/>
              </a:ext>
            </a:extLst>
          </p:cNvPr>
          <p:cNvPicPr>
            <a:picLocks noGrp="1" noChangeAspect="1"/>
          </p:cNvPicPr>
          <p:nvPr>
            <p:ph idx="1"/>
          </p:nvPr>
        </p:nvPicPr>
        <p:blipFill>
          <a:blip r:embed="rId3"/>
          <a:stretch>
            <a:fillRect/>
          </a:stretch>
        </p:blipFill>
        <p:spPr>
          <a:xfrm>
            <a:off x="943655" y="3054350"/>
            <a:ext cx="3822336" cy="2741588"/>
          </a:xfrm>
        </p:spPr>
      </p:pic>
      <p:pic>
        <p:nvPicPr>
          <p:cNvPr id="5" name="Kuva 4">
            <a:extLst>
              <a:ext uri="{FF2B5EF4-FFF2-40B4-BE49-F238E27FC236}">
                <a16:creationId xmlns:a16="http://schemas.microsoft.com/office/drawing/2014/main" id="{ADB12D4E-E577-42CB-9301-3EB306CE33F4}"/>
              </a:ext>
            </a:extLst>
          </p:cNvPr>
          <p:cNvPicPr>
            <a:picLocks noChangeAspect="1"/>
          </p:cNvPicPr>
          <p:nvPr/>
        </p:nvPicPr>
        <p:blipFill>
          <a:blip r:embed="rId4"/>
          <a:stretch>
            <a:fillRect/>
          </a:stretch>
        </p:blipFill>
        <p:spPr>
          <a:xfrm>
            <a:off x="5572125" y="2387625"/>
            <a:ext cx="5444217" cy="4351338"/>
          </a:xfrm>
          <a:prstGeom prst="rect">
            <a:avLst/>
          </a:prstGeom>
        </p:spPr>
      </p:pic>
      <p:pic>
        <p:nvPicPr>
          <p:cNvPr id="2" name="Imagen 6" descr="Texto&#10;&#10;Descripción generada automáticamente">
            <a:extLst>
              <a:ext uri="{FF2B5EF4-FFF2-40B4-BE49-F238E27FC236}">
                <a16:creationId xmlns:a16="http://schemas.microsoft.com/office/drawing/2014/main" id="{F9D61B38-9716-8934-8BA0-6F99519B1F77}"/>
              </a:ext>
            </a:extLst>
          </p:cNvPr>
          <p:cNvPicPr>
            <a:picLocks noChangeAspect="1"/>
          </p:cNvPicPr>
          <p:nvPr/>
        </p:nvPicPr>
        <p:blipFill>
          <a:blip r:embed="rId5"/>
          <a:stretch>
            <a:fillRect/>
          </a:stretch>
        </p:blipFill>
        <p:spPr>
          <a:xfrm>
            <a:off x="462126" y="351809"/>
            <a:ext cx="4138700" cy="898623"/>
          </a:xfrm>
          <a:prstGeom prst="rect">
            <a:avLst/>
          </a:prstGeom>
        </p:spPr>
      </p:pic>
    </p:spTree>
    <p:extLst>
      <p:ext uri="{BB962C8B-B14F-4D97-AF65-F5344CB8AC3E}">
        <p14:creationId xmlns:p14="http://schemas.microsoft.com/office/powerpoint/2010/main" val="3267815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0F7A582E-E666-489B-991C-6B596A971C56}"/>
              </a:ext>
            </a:extLst>
          </p:cNvPr>
          <p:cNvSpPr>
            <a:spLocks noGrp="1"/>
          </p:cNvSpPr>
          <p:nvPr>
            <p:ph type="title"/>
          </p:nvPr>
        </p:nvSpPr>
        <p:spPr>
          <a:xfrm>
            <a:off x="500742" y="1062062"/>
            <a:ext cx="10515600" cy="1602746"/>
          </a:xfrm>
        </p:spPr>
        <p:txBody>
          <a:bodyPr>
            <a:noAutofit/>
          </a:bodyPr>
          <a:lstStyle/>
          <a:p>
            <a:r>
              <a:rPr lang="en-US" sz="3200" dirty="0"/>
              <a:t>Please indicate which, if any, of these previous Network of Networks activities you have participated in</a:t>
            </a:r>
          </a:p>
        </p:txBody>
      </p:sp>
      <p:pic>
        <p:nvPicPr>
          <p:cNvPr id="13" name="Kuva 12">
            <a:extLst>
              <a:ext uri="{FF2B5EF4-FFF2-40B4-BE49-F238E27FC236}">
                <a16:creationId xmlns:a16="http://schemas.microsoft.com/office/drawing/2014/main" id="{1D693933-B6F0-4BAB-8FEE-DFE8DE6541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2335" y="1"/>
            <a:ext cx="1870540" cy="1602746"/>
          </a:xfrm>
          <a:prstGeom prst="rect">
            <a:avLst/>
          </a:prstGeom>
        </p:spPr>
      </p:pic>
      <p:pic>
        <p:nvPicPr>
          <p:cNvPr id="5" name="Sisällön paikkamerkki 4">
            <a:extLst>
              <a:ext uri="{FF2B5EF4-FFF2-40B4-BE49-F238E27FC236}">
                <a16:creationId xmlns:a16="http://schemas.microsoft.com/office/drawing/2014/main" id="{3815DD77-390E-4D17-A714-1341738CBE1B}"/>
              </a:ext>
            </a:extLst>
          </p:cNvPr>
          <p:cNvPicPr>
            <a:picLocks noGrp="1" noChangeAspect="1"/>
          </p:cNvPicPr>
          <p:nvPr>
            <p:ph idx="1"/>
          </p:nvPr>
        </p:nvPicPr>
        <p:blipFill>
          <a:blip r:embed="rId3"/>
          <a:stretch>
            <a:fillRect/>
          </a:stretch>
        </p:blipFill>
        <p:spPr>
          <a:xfrm>
            <a:off x="5453063" y="2766988"/>
            <a:ext cx="5881880" cy="3476650"/>
          </a:xfrm>
        </p:spPr>
      </p:pic>
      <p:pic>
        <p:nvPicPr>
          <p:cNvPr id="7" name="Kuva 6">
            <a:extLst>
              <a:ext uri="{FF2B5EF4-FFF2-40B4-BE49-F238E27FC236}">
                <a16:creationId xmlns:a16="http://schemas.microsoft.com/office/drawing/2014/main" id="{B330A056-2379-4EDD-9D0F-8D9D6324635B}"/>
              </a:ext>
            </a:extLst>
          </p:cNvPr>
          <p:cNvPicPr>
            <a:picLocks noChangeAspect="1"/>
          </p:cNvPicPr>
          <p:nvPr/>
        </p:nvPicPr>
        <p:blipFill>
          <a:blip r:embed="rId4"/>
          <a:stretch>
            <a:fillRect/>
          </a:stretch>
        </p:blipFill>
        <p:spPr>
          <a:xfrm>
            <a:off x="1004208" y="2765935"/>
            <a:ext cx="3552825" cy="3131130"/>
          </a:xfrm>
          <a:prstGeom prst="rect">
            <a:avLst/>
          </a:prstGeom>
        </p:spPr>
      </p:pic>
      <p:pic>
        <p:nvPicPr>
          <p:cNvPr id="2" name="Imagen 6" descr="Texto&#10;&#10;Descripción generada automáticamente">
            <a:extLst>
              <a:ext uri="{FF2B5EF4-FFF2-40B4-BE49-F238E27FC236}">
                <a16:creationId xmlns:a16="http://schemas.microsoft.com/office/drawing/2014/main" id="{8D5AD452-1E16-2759-10D9-42F23A972721}"/>
              </a:ext>
            </a:extLst>
          </p:cNvPr>
          <p:cNvPicPr>
            <a:picLocks noChangeAspect="1"/>
          </p:cNvPicPr>
          <p:nvPr/>
        </p:nvPicPr>
        <p:blipFill>
          <a:blip r:embed="rId5"/>
          <a:stretch>
            <a:fillRect/>
          </a:stretch>
        </p:blipFill>
        <p:spPr>
          <a:xfrm>
            <a:off x="462126" y="351809"/>
            <a:ext cx="4138700" cy="898623"/>
          </a:xfrm>
          <a:prstGeom prst="rect">
            <a:avLst/>
          </a:prstGeom>
        </p:spPr>
      </p:pic>
    </p:spTree>
    <p:extLst>
      <p:ext uri="{BB962C8B-B14F-4D97-AF65-F5344CB8AC3E}">
        <p14:creationId xmlns:p14="http://schemas.microsoft.com/office/powerpoint/2010/main" val="3335539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id="{1D693933-B6F0-4BAB-8FEE-DFE8DE6541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2335" y="1"/>
            <a:ext cx="1870540" cy="1602746"/>
          </a:xfrm>
          <a:prstGeom prst="rect">
            <a:avLst/>
          </a:prstGeom>
        </p:spPr>
      </p:pic>
      <p:pic>
        <p:nvPicPr>
          <p:cNvPr id="9" name="Sisällön paikkamerkki 8">
            <a:extLst>
              <a:ext uri="{FF2B5EF4-FFF2-40B4-BE49-F238E27FC236}">
                <a16:creationId xmlns:a16="http://schemas.microsoft.com/office/drawing/2014/main" id="{5029E652-34B1-4591-91D1-AD3FEEE6C941}"/>
              </a:ext>
            </a:extLst>
          </p:cNvPr>
          <p:cNvPicPr>
            <a:picLocks noGrp="1" noChangeAspect="1"/>
          </p:cNvPicPr>
          <p:nvPr>
            <p:ph idx="1"/>
          </p:nvPr>
        </p:nvPicPr>
        <p:blipFill>
          <a:blip r:embed="rId3"/>
          <a:stretch>
            <a:fillRect/>
          </a:stretch>
        </p:blipFill>
        <p:spPr>
          <a:xfrm>
            <a:off x="4804357" y="2136022"/>
            <a:ext cx="7387086" cy="4270812"/>
          </a:xfrm>
        </p:spPr>
      </p:pic>
      <p:pic>
        <p:nvPicPr>
          <p:cNvPr id="11" name="Kuva 10">
            <a:extLst>
              <a:ext uri="{FF2B5EF4-FFF2-40B4-BE49-F238E27FC236}">
                <a16:creationId xmlns:a16="http://schemas.microsoft.com/office/drawing/2014/main" id="{868466E0-1962-42EC-8379-35E071411AF1}"/>
              </a:ext>
            </a:extLst>
          </p:cNvPr>
          <p:cNvPicPr>
            <a:picLocks noChangeAspect="1"/>
          </p:cNvPicPr>
          <p:nvPr/>
        </p:nvPicPr>
        <p:blipFill>
          <a:blip r:embed="rId4"/>
          <a:stretch>
            <a:fillRect/>
          </a:stretch>
        </p:blipFill>
        <p:spPr>
          <a:xfrm>
            <a:off x="91454" y="2861562"/>
            <a:ext cx="4462615" cy="3768616"/>
          </a:xfrm>
          <a:prstGeom prst="rect">
            <a:avLst/>
          </a:prstGeom>
        </p:spPr>
      </p:pic>
      <p:pic>
        <p:nvPicPr>
          <p:cNvPr id="2" name="Imagen 6" descr="Texto&#10;&#10;Descripción generada automáticamente">
            <a:extLst>
              <a:ext uri="{FF2B5EF4-FFF2-40B4-BE49-F238E27FC236}">
                <a16:creationId xmlns:a16="http://schemas.microsoft.com/office/drawing/2014/main" id="{BD922FE7-DEF5-FE84-C21A-0E70C78B4A5B}"/>
              </a:ext>
            </a:extLst>
          </p:cNvPr>
          <p:cNvPicPr>
            <a:picLocks noChangeAspect="1"/>
          </p:cNvPicPr>
          <p:nvPr/>
        </p:nvPicPr>
        <p:blipFill>
          <a:blip r:embed="rId5"/>
          <a:stretch>
            <a:fillRect/>
          </a:stretch>
        </p:blipFill>
        <p:spPr>
          <a:xfrm>
            <a:off x="554091" y="220430"/>
            <a:ext cx="4138700" cy="898623"/>
          </a:xfrm>
          <a:prstGeom prst="rect">
            <a:avLst/>
          </a:prstGeom>
        </p:spPr>
      </p:pic>
      <p:sp>
        <p:nvSpPr>
          <p:cNvPr id="8" name="CuadroTexto 7">
            <a:extLst>
              <a:ext uri="{FF2B5EF4-FFF2-40B4-BE49-F238E27FC236}">
                <a16:creationId xmlns:a16="http://schemas.microsoft.com/office/drawing/2014/main" id="{B1E420B3-6303-BF26-72E2-352221F1EE71}"/>
              </a:ext>
            </a:extLst>
          </p:cNvPr>
          <p:cNvSpPr txBox="1"/>
          <p:nvPr/>
        </p:nvSpPr>
        <p:spPr>
          <a:xfrm>
            <a:off x="192505" y="222784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err="1">
                <a:cs typeface="Calibri"/>
              </a:rPr>
              <a:t>Overall</a:t>
            </a:r>
            <a:r>
              <a:rPr lang="es-ES" dirty="0">
                <a:cs typeface="Calibri"/>
              </a:rPr>
              <a:t> </a:t>
            </a:r>
            <a:r>
              <a:rPr lang="es-ES" dirty="0" err="1">
                <a:cs typeface="Calibri"/>
              </a:rPr>
              <a:t>results</a:t>
            </a:r>
          </a:p>
        </p:txBody>
      </p:sp>
    </p:spTree>
    <p:extLst>
      <p:ext uri="{BB962C8B-B14F-4D97-AF65-F5344CB8AC3E}">
        <p14:creationId xmlns:p14="http://schemas.microsoft.com/office/powerpoint/2010/main" val="3335159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0F7A582E-E666-489B-991C-6B596A971C56}"/>
              </a:ext>
            </a:extLst>
          </p:cNvPr>
          <p:cNvSpPr>
            <a:spLocks noGrp="1"/>
          </p:cNvSpPr>
          <p:nvPr>
            <p:ph type="title"/>
          </p:nvPr>
        </p:nvSpPr>
        <p:spPr>
          <a:xfrm>
            <a:off x="500742" y="1062062"/>
            <a:ext cx="10515600" cy="1720895"/>
          </a:xfrm>
        </p:spPr>
        <p:txBody>
          <a:bodyPr>
            <a:noAutofit/>
          </a:bodyPr>
          <a:lstStyle/>
          <a:p>
            <a:r>
              <a:rPr lang="en-US" sz="2000" noProof="1">
                <a:cs typeface="Arial"/>
              </a:rPr>
              <a:t>What would you expect from NoN´s working groups?</a:t>
            </a:r>
          </a:p>
        </p:txBody>
      </p:sp>
      <p:pic>
        <p:nvPicPr>
          <p:cNvPr id="13" name="Kuva 12">
            <a:extLst>
              <a:ext uri="{FF2B5EF4-FFF2-40B4-BE49-F238E27FC236}">
                <a16:creationId xmlns:a16="http://schemas.microsoft.com/office/drawing/2014/main" id="{1D693933-B6F0-4BAB-8FEE-DFE8DE6541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2335" y="1"/>
            <a:ext cx="1870540" cy="1602746"/>
          </a:xfrm>
          <a:prstGeom prst="rect">
            <a:avLst/>
          </a:prstGeom>
        </p:spPr>
      </p:pic>
      <p:pic>
        <p:nvPicPr>
          <p:cNvPr id="5" name="Sisällön paikkamerkki 4">
            <a:extLst>
              <a:ext uri="{FF2B5EF4-FFF2-40B4-BE49-F238E27FC236}">
                <a16:creationId xmlns:a16="http://schemas.microsoft.com/office/drawing/2014/main" id="{DFDE3698-74A9-4E7D-91D3-D2E472B4C0A2}"/>
              </a:ext>
            </a:extLst>
          </p:cNvPr>
          <p:cNvPicPr>
            <a:picLocks noGrp="1" noChangeAspect="1"/>
          </p:cNvPicPr>
          <p:nvPr>
            <p:ph idx="1"/>
          </p:nvPr>
        </p:nvPicPr>
        <p:blipFill>
          <a:blip r:embed="rId3"/>
          <a:stretch>
            <a:fillRect/>
          </a:stretch>
        </p:blipFill>
        <p:spPr>
          <a:xfrm>
            <a:off x="406765" y="2829339"/>
            <a:ext cx="5172400" cy="3114675"/>
          </a:xfrm>
        </p:spPr>
      </p:pic>
      <p:pic>
        <p:nvPicPr>
          <p:cNvPr id="9" name="Kuva 8">
            <a:extLst>
              <a:ext uri="{FF2B5EF4-FFF2-40B4-BE49-F238E27FC236}">
                <a16:creationId xmlns:a16="http://schemas.microsoft.com/office/drawing/2014/main" id="{FE290813-9001-4E7F-A5A2-881B4C44B0F1}"/>
              </a:ext>
            </a:extLst>
          </p:cNvPr>
          <p:cNvPicPr>
            <a:picLocks noChangeAspect="1"/>
          </p:cNvPicPr>
          <p:nvPr/>
        </p:nvPicPr>
        <p:blipFill>
          <a:blip r:embed="rId4"/>
          <a:stretch>
            <a:fillRect/>
          </a:stretch>
        </p:blipFill>
        <p:spPr>
          <a:xfrm>
            <a:off x="5877812" y="2829339"/>
            <a:ext cx="5545562" cy="3114675"/>
          </a:xfrm>
          <a:prstGeom prst="rect">
            <a:avLst/>
          </a:prstGeom>
        </p:spPr>
      </p:pic>
      <p:pic>
        <p:nvPicPr>
          <p:cNvPr id="2" name="Imagen 6" descr="Texto&#10;&#10;Descripción generada automáticamente">
            <a:extLst>
              <a:ext uri="{FF2B5EF4-FFF2-40B4-BE49-F238E27FC236}">
                <a16:creationId xmlns:a16="http://schemas.microsoft.com/office/drawing/2014/main" id="{69E55DD1-D8B3-5825-D2F3-7CB94F059970}"/>
              </a:ext>
            </a:extLst>
          </p:cNvPr>
          <p:cNvPicPr>
            <a:picLocks noChangeAspect="1"/>
          </p:cNvPicPr>
          <p:nvPr/>
        </p:nvPicPr>
        <p:blipFill>
          <a:blip r:embed="rId5"/>
          <a:stretch>
            <a:fillRect/>
          </a:stretch>
        </p:blipFill>
        <p:spPr>
          <a:xfrm>
            <a:off x="501540" y="167878"/>
            <a:ext cx="4138700" cy="898623"/>
          </a:xfrm>
          <a:prstGeom prst="rect">
            <a:avLst/>
          </a:prstGeom>
        </p:spPr>
      </p:pic>
    </p:spTree>
    <p:extLst>
      <p:ext uri="{BB962C8B-B14F-4D97-AF65-F5344CB8AC3E}">
        <p14:creationId xmlns:p14="http://schemas.microsoft.com/office/powerpoint/2010/main" val="3448405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id="{1D693933-B6F0-4BAB-8FEE-DFE8DE6541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2335" y="1"/>
            <a:ext cx="1870540" cy="1602746"/>
          </a:xfrm>
          <a:prstGeom prst="rect">
            <a:avLst/>
          </a:prstGeom>
        </p:spPr>
      </p:pic>
      <p:pic>
        <p:nvPicPr>
          <p:cNvPr id="5" name="Sisällön paikkamerkki 4">
            <a:extLst>
              <a:ext uri="{FF2B5EF4-FFF2-40B4-BE49-F238E27FC236}">
                <a16:creationId xmlns:a16="http://schemas.microsoft.com/office/drawing/2014/main" id="{DFDE3698-74A9-4E7D-91D3-D2E472B4C0A2}"/>
              </a:ext>
            </a:extLst>
          </p:cNvPr>
          <p:cNvPicPr>
            <a:picLocks noGrp="1" noChangeAspect="1"/>
          </p:cNvPicPr>
          <p:nvPr>
            <p:ph idx="1"/>
          </p:nvPr>
        </p:nvPicPr>
        <p:blipFill>
          <a:blip r:embed="rId3"/>
          <a:stretch>
            <a:fillRect/>
          </a:stretch>
        </p:blipFill>
        <p:spPr>
          <a:xfrm>
            <a:off x="406765" y="2829340"/>
            <a:ext cx="5172400" cy="2876550"/>
          </a:xfrm>
        </p:spPr>
      </p:pic>
      <p:pic>
        <p:nvPicPr>
          <p:cNvPr id="7" name="Kuva 6">
            <a:extLst>
              <a:ext uri="{FF2B5EF4-FFF2-40B4-BE49-F238E27FC236}">
                <a16:creationId xmlns:a16="http://schemas.microsoft.com/office/drawing/2014/main" id="{B3CDA070-357F-48E3-BE6F-34484C3A4E02}"/>
              </a:ext>
            </a:extLst>
          </p:cNvPr>
          <p:cNvPicPr>
            <a:picLocks noChangeAspect="1"/>
          </p:cNvPicPr>
          <p:nvPr/>
        </p:nvPicPr>
        <p:blipFill>
          <a:blip r:embed="rId4"/>
          <a:stretch>
            <a:fillRect/>
          </a:stretch>
        </p:blipFill>
        <p:spPr>
          <a:xfrm>
            <a:off x="358081" y="2873005"/>
            <a:ext cx="5269767" cy="2922934"/>
          </a:xfrm>
          <a:prstGeom prst="rect">
            <a:avLst/>
          </a:prstGeom>
        </p:spPr>
      </p:pic>
      <p:pic>
        <p:nvPicPr>
          <p:cNvPr id="10" name="Kuva 9">
            <a:extLst>
              <a:ext uri="{FF2B5EF4-FFF2-40B4-BE49-F238E27FC236}">
                <a16:creationId xmlns:a16="http://schemas.microsoft.com/office/drawing/2014/main" id="{57F9425B-BC62-4D90-882C-97A39BF235D0}"/>
              </a:ext>
            </a:extLst>
          </p:cNvPr>
          <p:cNvPicPr>
            <a:picLocks noChangeAspect="1"/>
          </p:cNvPicPr>
          <p:nvPr/>
        </p:nvPicPr>
        <p:blipFill>
          <a:blip r:embed="rId5"/>
          <a:stretch>
            <a:fillRect/>
          </a:stretch>
        </p:blipFill>
        <p:spPr>
          <a:xfrm>
            <a:off x="6064580" y="2782956"/>
            <a:ext cx="5438307" cy="3019425"/>
          </a:xfrm>
          <a:prstGeom prst="rect">
            <a:avLst/>
          </a:prstGeom>
        </p:spPr>
      </p:pic>
      <p:pic>
        <p:nvPicPr>
          <p:cNvPr id="2" name="Imagen 6" descr="Texto&#10;&#10;Descripción generada automáticamente">
            <a:extLst>
              <a:ext uri="{FF2B5EF4-FFF2-40B4-BE49-F238E27FC236}">
                <a16:creationId xmlns:a16="http://schemas.microsoft.com/office/drawing/2014/main" id="{FF8B9081-B2CA-2AC6-A2AE-AB17D09DC6EB}"/>
              </a:ext>
            </a:extLst>
          </p:cNvPr>
          <p:cNvPicPr>
            <a:picLocks noChangeAspect="1"/>
          </p:cNvPicPr>
          <p:nvPr/>
        </p:nvPicPr>
        <p:blipFill>
          <a:blip r:embed="rId6"/>
          <a:stretch>
            <a:fillRect/>
          </a:stretch>
        </p:blipFill>
        <p:spPr>
          <a:xfrm>
            <a:off x="462126" y="351809"/>
            <a:ext cx="4138700" cy="898623"/>
          </a:xfrm>
          <a:prstGeom prst="rect">
            <a:avLst/>
          </a:prstGeom>
        </p:spPr>
      </p:pic>
      <p:sp>
        <p:nvSpPr>
          <p:cNvPr id="9" name="Otsikko 3">
            <a:extLst>
              <a:ext uri="{FF2B5EF4-FFF2-40B4-BE49-F238E27FC236}">
                <a16:creationId xmlns:a16="http://schemas.microsoft.com/office/drawing/2014/main" id="{1AE6E9C4-E79A-C5E5-30AD-BF5C3C2AB854}"/>
              </a:ext>
            </a:extLst>
          </p:cNvPr>
          <p:cNvSpPr txBox="1">
            <a:spLocks/>
          </p:cNvSpPr>
          <p:nvPr/>
        </p:nvSpPr>
        <p:spPr>
          <a:xfrm>
            <a:off x="500742" y="1062062"/>
            <a:ext cx="10515600" cy="17208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noProof="1">
                <a:cs typeface="Arial"/>
              </a:rPr>
              <a:t>What would you expect from NoN´s working groups?</a:t>
            </a:r>
          </a:p>
        </p:txBody>
      </p:sp>
    </p:spTree>
    <p:extLst>
      <p:ext uri="{BB962C8B-B14F-4D97-AF65-F5344CB8AC3E}">
        <p14:creationId xmlns:p14="http://schemas.microsoft.com/office/powerpoint/2010/main" val="2941582044"/>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610FE623F7D024589096653803790DE" ma:contentTypeVersion="10" ma:contentTypeDescription="Een nieuw document maken." ma:contentTypeScope="" ma:versionID="885f4fdab75e8f5aeba039d863c3b57e">
  <xsd:schema xmlns:xsd="http://www.w3.org/2001/XMLSchema" xmlns:xs="http://www.w3.org/2001/XMLSchema" xmlns:p="http://schemas.microsoft.com/office/2006/metadata/properties" xmlns:ns2="a1058537-67cf-46ba-99de-102f640d242e" targetNamespace="http://schemas.microsoft.com/office/2006/metadata/properties" ma:root="true" ma:fieldsID="0d43ff1dc7acb2db2e8f313cdd91372d" ns2:_="">
    <xsd:import namespace="a1058537-67cf-46ba-99de-102f640d242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058537-67cf-46ba-99de-102f640d24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0A7DB3-43D5-4292-8550-1BA95AC8585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FB42645-9BE8-4D1F-B1BC-445E894C6768}">
  <ds:schemaRefs>
    <ds:schemaRef ds:uri="http://schemas.microsoft.com/sharepoint/v3/contenttype/forms"/>
  </ds:schemaRefs>
</ds:datastoreItem>
</file>

<file path=customXml/itemProps3.xml><?xml version="1.0" encoding="utf-8"?>
<ds:datastoreItem xmlns:ds="http://schemas.openxmlformats.org/officeDocument/2006/customXml" ds:itemID="{47BE52D9-738E-4A53-AD96-2ECD13D83C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058537-67cf-46ba-99de-102f640d24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1916</TotalTime>
  <Words>427</Words>
  <Application>Microsoft Office PowerPoint</Application>
  <PresentationFormat>Panorámica</PresentationFormat>
  <Paragraphs>21</Paragraphs>
  <Slides>19</Slides>
  <Notes>0</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Office-teema</vt:lpstr>
      <vt:lpstr>         We asked, you answered </vt:lpstr>
      <vt:lpstr>Participation Networks</vt:lpstr>
      <vt:lpstr>Position of the respondants</vt:lpstr>
      <vt:lpstr>Years of experience in current position</vt:lpstr>
      <vt:lpstr>How aware are you of the Network of Network?</vt:lpstr>
      <vt:lpstr>Please indicate which, if any, of these previous Network of Networks activities you have participated in</vt:lpstr>
      <vt:lpstr>Presentación de PowerPoint</vt:lpstr>
      <vt:lpstr>What would you expect from NoN´s working groups?</vt:lpstr>
      <vt:lpstr>Presentación de PowerPoint</vt:lpstr>
      <vt:lpstr>Presentación de PowerPoint</vt:lpstr>
      <vt:lpstr>Presentación de PowerPoint</vt:lpstr>
      <vt:lpstr>Presentación de PowerPoint</vt:lpstr>
      <vt:lpstr>During the VET leaders Conference in Brussels February  2022, we will present you the strategic plan and the action plan of Network of Networks. Which aspects of these would encourage you to become more involved in duscussion with other VET Leaders?</vt:lpstr>
      <vt:lpstr>How would you like to keep participating in the NoN?</vt:lpstr>
      <vt:lpstr>How would you like your school to benefit, in the coming years, from the implementation of NoN’s strage and action plan</vt:lpstr>
      <vt:lpstr>Which kind of international activities has your school taken because of Covid-19?</vt:lpstr>
      <vt:lpstr>Have you, personally, been involved in the activities previously mentioned in question 16?</vt:lpstr>
      <vt:lpstr>If you answered ”yes” to the previous question. In which activities have you been personally involved</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Participation Networks</dc:title>
  <dc:creator>Strang Maaret</dc:creator>
  <cp:lastModifiedBy>Salo Sanna</cp:lastModifiedBy>
  <cp:revision>87</cp:revision>
  <dcterms:created xsi:type="dcterms:W3CDTF">2022-02-15T10:26:43Z</dcterms:created>
  <dcterms:modified xsi:type="dcterms:W3CDTF">2022-03-29T13:23:16Z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0x0101003610FE623F7D024589096653803790DE</vt:lpwstr>
  </property>
</Properties>
</file>